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A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E0B43-8FA7-44D6-90A2-CD1A375BB532}" v="574" dt="2025-03-04T17:49:08.718"/>
    <p1510:client id="{C47A1BA2-ADEE-4CBB-8170-C4BE5491653B}" v="1" dt="2025-03-04T20:47:57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nish J. Dabgar" userId="8f2b9b42e1bd0340" providerId="LiveId" clId="{8AFE0B43-8FA7-44D6-90A2-CD1A375BB532}"/>
    <pc:docChg chg="undo redo custSel addSld delSld modSld sldOrd">
      <pc:chgData name="Jainish J. Dabgar" userId="8f2b9b42e1bd0340" providerId="LiveId" clId="{8AFE0B43-8FA7-44D6-90A2-CD1A375BB532}" dt="2025-03-04T20:44:20.168" v="1923" actId="478"/>
      <pc:docMkLst>
        <pc:docMk/>
      </pc:docMkLst>
      <pc:sldChg chg="addSp delSp modSp mod modTransition">
        <pc:chgData name="Jainish J. Dabgar" userId="8f2b9b42e1bd0340" providerId="LiveId" clId="{8AFE0B43-8FA7-44D6-90A2-CD1A375BB532}" dt="2025-03-04T17:38:17.002" v="1789" actId="1038"/>
        <pc:sldMkLst>
          <pc:docMk/>
          <pc:sldMk cId="403724617" sldId="257"/>
        </pc:sldMkLst>
        <pc:spChg chg="del mod">
          <ac:chgData name="Jainish J. Dabgar" userId="8f2b9b42e1bd0340" providerId="LiveId" clId="{8AFE0B43-8FA7-44D6-90A2-CD1A375BB532}" dt="2025-03-04T15:48:56.387" v="591" actId="478"/>
          <ac:spMkLst>
            <pc:docMk/>
            <pc:sldMk cId="403724617" sldId="257"/>
            <ac:spMk id="2" creationId="{94B2C93D-6838-9105-A7B4-42FF999CF286}"/>
          </ac:spMkLst>
        </pc:spChg>
        <pc:spChg chg="mod">
          <ac:chgData name="Jainish J. Dabgar" userId="8f2b9b42e1bd0340" providerId="LiveId" clId="{8AFE0B43-8FA7-44D6-90A2-CD1A375BB532}" dt="2025-03-04T15:49:20.237" v="599" actId="403"/>
          <ac:spMkLst>
            <pc:docMk/>
            <pc:sldMk cId="403724617" sldId="257"/>
            <ac:spMk id="5" creationId="{7180EA9C-9A6B-B8AD-B85B-DDD3606F08DB}"/>
          </ac:spMkLst>
        </pc:spChg>
        <pc:spChg chg="mod">
          <ac:chgData name="Jainish J. Dabgar" userId="8f2b9b42e1bd0340" providerId="LiveId" clId="{8AFE0B43-8FA7-44D6-90A2-CD1A375BB532}" dt="2025-03-04T15:49:20.237" v="599" actId="403"/>
          <ac:spMkLst>
            <pc:docMk/>
            <pc:sldMk cId="403724617" sldId="257"/>
            <ac:spMk id="6" creationId="{974F23BB-343E-6311-14FB-777563C1DFE4}"/>
          </ac:spMkLst>
        </pc:spChg>
        <pc:spChg chg="mod">
          <ac:chgData name="Jainish J. Dabgar" userId="8f2b9b42e1bd0340" providerId="LiveId" clId="{8AFE0B43-8FA7-44D6-90A2-CD1A375BB532}" dt="2025-03-04T17:38:08.884" v="1771" actId="14100"/>
          <ac:spMkLst>
            <pc:docMk/>
            <pc:sldMk cId="403724617" sldId="257"/>
            <ac:spMk id="7" creationId="{7B34A033-A35C-091E-8033-532DBBE4596D}"/>
          </ac:spMkLst>
        </pc:spChg>
        <pc:spChg chg="mod">
          <ac:chgData name="Jainish J. Dabgar" userId="8f2b9b42e1bd0340" providerId="LiveId" clId="{8AFE0B43-8FA7-44D6-90A2-CD1A375BB532}" dt="2025-03-04T17:38:17.002" v="1789" actId="1038"/>
          <ac:spMkLst>
            <pc:docMk/>
            <pc:sldMk cId="403724617" sldId="257"/>
            <ac:spMk id="9" creationId="{209A822D-F8FD-083A-35FD-3602FB61D1D0}"/>
          </ac:spMkLst>
        </pc:spChg>
        <pc:spChg chg="add mod">
          <ac:chgData name="Jainish J. Dabgar" userId="8f2b9b42e1bd0340" providerId="LiveId" clId="{8AFE0B43-8FA7-44D6-90A2-CD1A375BB532}" dt="2025-03-04T17:16:32.085" v="1509" actId="1076"/>
          <ac:spMkLst>
            <pc:docMk/>
            <pc:sldMk cId="403724617" sldId="257"/>
            <ac:spMk id="11" creationId="{01C0825B-D3F5-6955-577E-2EAAE76548F6}"/>
          </ac:spMkLst>
        </pc:spChg>
        <pc:grpChg chg="mod">
          <ac:chgData name="Jainish J. Dabgar" userId="8f2b9b42e1bd0340" providerId="LiveId" clId="{8AFE0B43-8FA7-44D6-90A2-CD1A375BB532}" dt="2025-03-04T15:49:47.034" v="629" actId="1038"/>
          <ac:grpSpMkLst>
            <pc:docMk/>
            <pc:sldMk cId="403724617" sldId="257"/>
            <ac:grpSpMk id="3" creationId="{C74B6C68-9AAF-D97C-A0B4-66485A30C814}"/>
          </ac:grpSpMkLst>
        </pc:grpChg>
        <pc:picChg chg="add mod">
          <ac:chgData name="Jainish J. Dabgar" userId="8f2b9b42e1bd0340" providerId="LiveId" clId="{8AFE0B43-8FA7-44D6-90A2-CD1A375BB532}" dt="2025-03-04T17:16:12.294" v="1505" actId="1076"/>
          <ac:picMkLst>
            <pc:docMk/>
            <pc:sldMk cId="403724617" sldId="257"/>
            <ac:picMk id="10" creationId="{DF345777-0284-385A-BCD8-FBB9C10CAF1A}"/>
          </ac:picMkLst>
        </pc:picChg>
        <pc:picChg chg="add mod">
          <ac:chgData name="Jainish J. Dabgar" userId="8f2b9b42e1bd0340" providerId="LiveId" clId="{8AFE0B43-8FA7-44D6-90A2-CD1A375BB532}" dt="2025-03-04T15:49:07.193" v="597" actId="1076"/>
          <ac:picMkLst>
            <pc:docMk/>
            <pc:sldMk cId="403724617" sldId="257"/>
            <ac:picMk id="3074" creationId="{8655E990-5100-BF88-7D48-0732B33340C2}"/>
          </ac:picMkLst>
        </pc:picChg>
      </pc:sldChg>
      <pc:sldChg chg="addSp modSp mod modTransition">
        <pc:chgData name="Jainish J. Dabgar" userId="8f2b9b42e1bd0340" providerId="LiveId" clId="{8AFE0B43-8FA7-44D6-90A2-CD1A375BB532}" dt="2025-03-04T17:17:02.735" v="1511" actId="1076"/>
        <pc:sldMkLst>
          <pc:docMk/>
          <pc:sldMk cId="3419370068" sldId="258"/>
        </pc:sldMkLst>
        <pc:spChg chg="mod">
          <ac:chgData name="Jainish J. Dabgar" userId="8f2b9b42e1bd0340" providerId="LiveId" clId="{8AFE0B43-8FA7-44D6-90A2-CD1A375BB532}" dt="2025-03-04T16:07:01.364" v="752"/>
          <ac:spMkLst>
            <pc:docMk/>
            <pc:sldMk cId="3419370068" sldId="258"/>
            <ac:spMk id="7" creationId="{6A66D397-0319-3685-7B55-6C5E53568A42}"/>
          </ac:spMkLst>
        </pc:spChg>
        <pc:spChg chg="mod">
          <ac:chgData name="Jainish J. Dabgar" userId="8f2b9b42e1bd0340" providerId="LiveId" clId="{8AFE0B43-8FA7-44D6-90A2-CD1A375BB532}" dt="2025-03-04T15:04:57.039" v="85" actId="207"/>
          <ac:spMkLst>
            <pc:docMk/>
            <pc:sldMk cId="3419370068" sldId="258"/>
            <ac:spMk id="15" creationId="{FF96D716-3602-0D20-BAFB-D52CA0F64112}"/>
          </ac:spMkLst>
        </pc:spChg>
        <pc:spChg chg="mod">
          <ac:chgData name="Jainish J. Dabgar" userId="8f2b9b42e1bd0340" providerId="LiveId" clId="{8AFE0B43-8FA7-44D6-90A2-CD1A375BB532}" dt="2025-03-04T15:24:30.372" v="256" actId="552"/>
          <ac:spMkLst>
            <pc:docMk/>
            <pc:sldMk cId="3419370068" sldId="258"/>
            <ac:spMk id="18" creationId="{98C1DF69-2DC0-92E7-1A53-6B4632F8D141}"/>
          </ac:spMkLst>
        </pc:spChg>
        <pc:spChg chg="mod">
          <ac:chgData name="Jainish J. Dabgar" userId="8f2b9b42e1bd0340" providerId="LiveId" clId="{8AFE0B43-8FA7-44D6-90A2-CD1A375BB532}" dt="2025-03-04T15:24:11.721" v="254" actId="1038"/>
          <ac:spMkLst>
            <pc:docMk/>
            <pc:sldMk cId="3419370068" sldId="258"/>
            <ac:spMk id="19" creationId="{CC6A26E6-30A3-1B89-71D3-200574EA18D6}"/>
          </ac:spMkLst>
        </pc:spChg>
        <pc:grpChg chg="mod">
          <ac:chgData name="Jainish J. Dabgar" userId="8f2b9b42e1bd0340" providerId="LiveId" clId="{8AFE0B43-8FA7-44D6-90A2-CD1A375BB532}" dt="2025-03-04T15:24:11.721" v="254" actId="1038"/>
          <ac:grpSpMkLst>
            <pc:docMk/>
            <pc:sldMk cId="3419370068" sldId="258"/>
            <ac:grpSpMk id="4" creationId="{DB27151F-74EC-79A9-70D3-4CDB4C6E1ABA}"/>
          </ac:grpSpMkLst>
        </pc:grpChg>
        <pc:grpChg chg="mod">
          <ac:chgData name="Jainish J. Dabgar" userId="8f2b9b42e1bd0340" providerId="LiveId" clId="{8AFE0B43-8FA7-44D6-90A2-CD1A375BB532}" dt="2025-03-04T15:24:11.721" v="254" actId="1038"/>
          <ac:grpSpMkLst>
            <pc:docMk/>
            <pc:sldMk cId="3419370068" sldId="258"/>
            <ac:grpSpMk id="12" creationId="{2C33BCE5-C13B-0B10-EF75-847A185FD68B}"/>
          </ac:grpSpMkLst>
        </pc:grpChg>
        <pc:picChg chg="add mod">
          <ac:chgData name="Jainish J. Dabgar" userId="8f2b9b42e1bd0340" providerId="LiveId" clId="{8AFE0B43-8FA7-44D6-90A2-CD1A375BB532}" dt="2025-03-04T17:17:02.735" v="1511" actId="1076"/>
          <ac:picMkLst>
            <pc:docMk/>
            <pc:sldMk cId="3419370068" sldId="258"/>
            <ac:picMk id="21" creationId="{C134BD21-5C83-8F66-0DA4-F8838EFF222F}"/>
          </ac:picMkLst>
        </pc:picChg>
        <pc:picChg chg="mod">
          <ac:chgData name="Jainish J. Dabgar" userId="8f2b9b42e1bd0340" providerId="LiveId" clId="{8AFE0B43-8FA7-44D6-90A2-CD1A375BB532}" dt="2025-03-04T15:24:46.611" v="296" actId="1037"/>
          <ac:picMkLst>
            <pc:docMk/>
            <pc:sldMk cId="3419370068" sldId="258"/>
            <ac:picMk id="2052" creationId="{034DA9E0-7083-4547-B4C6-3BD25C8028FC}"/>
          </ac:picMkLst>
        </pc:picChg>
      </pc:sldChg>
      <pc:sldChg chg="addSp delSp modSp add mod modTransition">
        <pc:chgData name="Jainish J. Dabgar" userId="8f2b9b42e1bd0340" providerId="LiveId" clId="{8AFE0B43-8FA7-44D6-90A2-CD1A375BB532}" dt="2025-03-04T17:38:34.250" v="1794" actId="1038"/>
        <pc:sldMkLst>
          <pc:docMk/>
          <pc:sldMk cId="3720961344" sldId="259"/>
        </pc:sldMkLst>
        <pc:spChg chg="mod">
          <ac:chgData name="Jainish J. Dabgar" userId="8f2b9b42e1bd0340" providerId="LiveId" clId="{8AFE0B43-8FA7-44D6-90A2-CD1A375BB532}" dt="2025-03-04T16:06:53.898" v="751"/>
          <ac:spMkLst>
            <pc:docMk/>
            <pc:sldMk cId="3720961344" sldId="259"/>
            <ac:spMk id="7" creationId="{F5EBC73F-84EF-E928-D7E5-20C0BB219B59}"/>
          </ac:spMkLst>
        </pc:spChg>
        <pc:spChg chg="mod">
          <ac:chgData name="Jainish J. Dabgar" userId="8f2b9b42e1bd0340" providerId="LiveId" clId="{8AFE0B43-8FA7-44D6-90A2-CD1A375BB532}" dt="2025-03-04T15:04:47.716" v="84" actId="207"/>
          <ac:spMkLst>
            <pc:docMk/>
            <pc:sldMk cId="3720961344" sldId="259"/>
            <ac:spMk id="10" creationId="{B8CF045F-F068-5234-65C2-CDA8AA9F98FB}"/>
          </ac:spMkLst>
        </pc:spChg>
        <pc:spChg chg="del">
          <ac:chgData name="Jainish J. Dabgar" userId="8f2b9b42e1bd0340" providerId="LiveId" clId="{8AFE0B43-8FA7-44D6-90A2-CD1A375BB532}" dt="2025-03-04T15:02:31.986" v="37" actId="478"/>
          <ac:spMkLst>
            <pc:docMk/>
            <pc:sldMk cId="3720961344" sldId="259"/>
            <ac:spMk id="19" creationId="{BDBE386A-5E5B-50E4-3390-6D53BBCAEC1C}"/>
          </ac:spMkLst>
        </pc:spChg>
        <pc:grpChg chg="mod">
          <ac:chgData name="Jainish J. Dabgar" userId="8f2b9b42e1bd0340" providerId="LiveId" clId="{8AFE0B43-8FA7-44D6-90A2-CD1A375BB532}" dt="2025-03-04T17:38:34.250" v="1794" actId="1038"/>
          <ac:grpSpMkLst>
            <pc:docMk/>
            <pc:sldMk cId="3720961344" sldId="259"/>
            <ac:grpSpMk id="4" creationId="{8ABA7D2D-2D40-D9A6-1DF0-DA5FA7E79305}"/>
          </ac:grpSpMkLst>
        </pc:grpChg>
        <pc:grpChg chg="del">
          <ac:chgData name="Jainish J. Dabgar" userId="8f2b9b42e1bd0340" providerId="LiveId" clId="{8AFE0B43-8FA7-44D6-90A2-CD1A375BB532}" dt="2025-03-04T15:02:33.332" v="38" actId="478"/>
          <ac:grpSpMkLst>
            <pc:docMk/>
            <pc:sldMk cId="3720961344" sldId="259"/>
            <ac:grpSpMk id="12" creationId="{07EE5B1B-50E5-7B9E-CCC3-EC382F2163FD}"/>
          </ac:grpSpMkLst>
        </pc:grpChg>
        <pc:picChg chg="del">
          <ac:chgData name="Jainish J. Dabgar" userId="8f2b9b42e1bd0340" providerId="LiveId" clId="{8AFE0B43-8FA7-44D6-90A2-CD1A375BB532}" dt="2025-03-04T15:00:24.853" v="1" actId="478"/>
          <ac:picMkLst>
            <pc:docMk/>
            <pc:sldMk cId="3720961344" sldId="259"/>
            <ac:picMk id="2052" creationId="{47A4626C-D32C-16B8-10FD-5D4C2B27C1CD}"/>
          </ac:picMkLst>
        </pc:picChg>
        <pc:picChg chg="add del mod">
          <ac:chgData name="Jainish J. Dabgar" userId="8f2b9b42e1bd0340" providerId="LiveId" clId="{8AFE0B43-8FA7-44D6-90A2-CD1A375BB532}" dt="2025-03-04T15:01:29.322" v="16" actId="478"/>
          <ac:picMkLst>
            <pc:docMk/>
            <pc:sldMk cId="3720961344" sldId="259"/>
            <ac:picMk id="5122" creationId="{F2A7E195-1066-C1EA-6437-0391DA73A266}"/>
          </ac:picMkLst>
        </pc:picChg>
        <pc:picChg chg="add mod">
          <ac:chgData name="Jainish J. Dabgar" userId="8f2b9b42e1bd0340" providerId="LiveId" clId="{8AFE0B43-8FA7-44D6-90A2-CD1A375BB532}" dt="2025-03-04T15:01:36.303" v="18" actId="1076"/>
          <ac:picMkLst>
            <pc:docMk/>
            <pc:sldMk cId="3720961344" sldId="259"/>
            <ac:picMk id="5124" creationId="{DEB5578E-22CB-628B-4A32-BF6B9BED61E3}"/>
          </ac:picMkLst>
        </pc:picChg>
      </pc:sldChg>
      <pc:sldChg chg="addSp delSp modSp add mod modTransition">
        <pc:chgData name="Jainish J. Dabgar" userId="8f2b9b42e1bd0340" providerId="LiveId" clId="{8AFE0B43-8FA7-44D6-90A2-CD1A375BB532}" dt="2025-03-04T17:19:22.070" v="1593" actId="478"/>
        <pc:sldMkLst>
          <pc:docMk/>
          <pc:sldMk cId="397506502" sldId="260"/>
        </pc:sldMkLst>
        <pc:spChg chg="add del mod">
          <ac:chgData name="Jainish J. Dabgar" userId="8f2b9b42e1bd0340" providerId="LiveId" clId="{8AFE0B43-8FA7-44D6-90A2-CD1A375BB532}" dt="2025-03-04T17:19:22.070" v="1593" actId="478"/>
          <ac:spMkLst>
            <pc:docMk/>
            <pc:sldMk cId="397506502" sldId="260"/>
            <ac:spMk id="3" creationId="{A6AB869B-CEE0-7AF0-159E-891F1E1F50C7}"/>
          </ac:spMkLst>
        </pc:spChg>
        <pc:spChg chg="mod">
          <ac:chgData name="Jainish J. Dabgar" userId="8f2b9b42e1bd0340" providerId="LiveId" clId="{8AFE0B43-8FA7-44D6-90A2-CD1A375BB532}" dt="2025-03-04T16:06:49.168" v="750"/>
          <ac:spMkLst>
            <pc:docMk/>
            <pc:sldMk cId="397506502" sldId="260"/>
            <ac:spMk id="7" creationId="{FB68ED2F-53FD-121F-4873-CED74038B0DE}"/>
          </ac:spMkLst>
        </pc:spChg>
        <pc:spChg chg="mod">
          <ac:chgData name="Jainish J. Dabgar" userId="8f2b9b42e1bd0340" providerId="LiveId" clId="{8AFE0B43-8FA7-44D6-90A2-CD1A375BB532}" dt="2025-03-04T15:27:44.732" v="507" actId="207"/>
          <ac:spMkLst>
            <pc:docMk/>
            <pc:sldMk cId="397506502" sldId="260"/>
            <ac:spMk id="10" creationId="{B32C3378-89E1-0F2A-0424-4532A5D39095}"/>
          </ac:spMkLst>
        </pc:spChg>
        <pc:grpChg chg="mod">
          <ac:chgData name="Jainish J. Dabgar" userId="8f2b9b42e1bd0340" providerId="LiveId" clId="{8AFE0B43-8FA7-44D6-90A2-CD1A375BB532}" dt="2025-03-04T15:26:55.455" v="497" actId="1037"/>
          <ac:grpSpMkLst>
            <pc:docMk/>
            <pc:sldMk cId="397506502" sldId="260"/>
            <ac:grpSpMk id="4" creationId="{CE553551-B5A2-DABF-6DB2-F5B70DCDC8F8}"/>
          </ac:grpSpMkLst>
        </pc:grpChg>
        <pc:picChg chg="add mod">
          <ac:chgData name="Jainish J. Dabgar" userId="8f2b9b42e1bd0340" providerId="LiveId" clId="{8AFE0B43-8FA7-44D6-90A2-CD1A375BB532}" dt="2025-03-04T17:18:43.218" v="1523" actId="1076"/>
          <ac:picMkLst>
            <pc:docMk/>
            <pc:sldMk cId="397506502" sldId="260"/>
            <ac:picMk id="2" creationId="{0914F73E-A8BB-5601-8A95-6B079465A87D}"/>
          </ac:picMkLst>
        </pc:picChg>
        <pc:picChg chg="del">
          <ac:chgData name="Jainish J. Dabgar" userId="8f2b9b42e1bd0340" providerId="LiveId" clId="{8AFE0B43-8FA7-44D6-90A2-CD1A375BB532}" dt="2025-03-04T15:15:06.874" v="90" actId="478"/>
          <ac:picMkLst>
            <pc:docMk/>
            <pc:sldMk cId="397506502" sldId="260"/>
            <ac:picMk id="5124" creationId="{7680AAB5-9AE7-7828-194D-D66DAC1AEC3B}"/>
          </ac:picMkLst>
        </pc:picChg>
        <pc:picChg chg="add del mod">
          <ac:chgData name="Jainish J. Dabgar" userId="8f2b9b42e1bd0340" providerId="LiveId" clId="{8AFE0B43-8FA7-44D6-90A2-CD1A375BB532}" dt="2025-03-04T15:19:05.462" v="105" actId="478"/>
          <ac:picMkLst>
            <pc:docMk/>
            <pc:sldMk cId="397506502" sldId="260"/>
            <ac:picMk id="7170" creationId="{B8E902A8-26A2-E912-5E26-E20BD22A087D}"/>
          </ac:picMkLst>
        </pc:picChg>
        <pc:picChg chg="add mod">
          <ac:chgData name="Jainish J. Dabgar" userId="8f2b9b42e1bd0340" providerId="LiveId" clId="{8AFE0B43-8FA7-44D6-90A2-CD1A375BB532}" dt="2025-03-04T15:28:21.590" v="511" actId="1076"/>
          <ac:picMkLst>
            <pc:docMk/>
            <pc:sldMk cId="397506502" sldId="260"/>
            <ac:picMk id="7172" creationId="{6FAC3318-0717-52DF-717F-9E8CC68FF294}"/>
          </ac:picMkLst>
        </pc:picChg>
      </pc:sldChg>
      <pc:sldChg chg="add del">
        <pc:chgData name="Jainish J. Dabgar" userId="8f2b9b42e1bd0340" providerId="LiveId" clId="{8AFE0B43-8FA7-44D6-90A2-CD1A375BB532}" dt="2025-03-04T15:00:29.502" v="3" actId="47"/>
        <pc:sldMkLst>
          <pc:docMk/>
          <pc:sldMk cId="609486186" sldId="260"/>
        </pc:sldMkLst>
      </pc:sldChg>
      <pc:sldChg chg="addSp delSp modSp add mod ord modTransition">
        <pc:chgData name="Jainish J. Dabgar" userId="8f2b9b42e1bd0340" providerId="LiveId" clId="{8AFE0B43-8FA7-44D6-90A2-CD1A375BB532}" dt="2025-03-04T17:18:25.079" v="1522"/>
        <pc:sldMkLst>
          <pc:docMk/>
          <pc:sldMk cId="589591263" sldId="261"/>
        </pc:sldMkLst>
        <pc:spChg chg="mod">
          <ac:chgData name="Jainish J. Dabgar" userId="8f2b9b42e1bd0340" providerId="LiveId" clId="{8AFE0B43-8FA7-44D6-90A2-CD1A375BB532}" dt="2025-03-04T15:38:46.045" v="556" actId="255"/>
          <ac:spMkLst>
            <pc:docMk/>
            <pc:sldMk cId="589591263" sldId="261"/>
            <ac:spMk id="3" creationId="{21F42F82-3B11-FFA9-13E3-3101DA01F92A}"/>
          </ac:spMkLst>
        </pc:spChg>
        <pc:spChg chg="mod">
          <ac:chgData name="Jainish J. Dabgar" userId="8f2b9b42e1bd0340" providerId="LiveId" clId="{8AFE0B43-8FA7-44D6-90A2-CD1A375BB532}" dt="2025-03-04T15:35:37.707" v="529"/>
          <ac:spMkLst>
            <pc:docMk/>
            <pc:sldMk cId="589591263" sldId="261"/>
            <ac:spMk id="5" creationId="{F04C8B90-D9D6-B3FC-298E-2311255FEA1B}"/>
          </ac:spMkLst>
        </pc:spChg>
        <pc:spChg chg="mod">
          <ac:chgData name="Jainish J. Dabgar" userId="8f2b9b42e1bd0340" providerId="LiveId" clId="{8AFE0B43-8FA7-44D6-90A2-CD1A375BB532}" dt="2025-03-04T16:06:44.908" v="749"/>
          <ac:spMkLst>
            <pc:docMk/>
            <pc:sldMk cId="589591263" sldId="261"/>
            <ac:spMk id="7" creationId="{66415E8E-B54B-B8BF-EFCC-58F951EF4549}"/>
          </ac:spMkLst>
        </pc:spChg>
        <pc:spChg chg="mod">
          <ac:chgData name="Jainish J. Dabgar" userId="8f2b9b42e1bd0340" providerId="LiveId" clId="{8AFE0B43-8FA7-44D6-90A2-CD1A375BB532}" dt="2025-03-04T15:44:42.777" v="590" actId="255"/>
          <ac:spMkLst>
            <pc:docMk/>
            <pc:sldMk cId="589591263" sldId="261"/>
            <ac:spMk id="8" creationId="{1D035AFD-9298-E53E-8143-4C9A75BE7825}"/>
          </ac:spMkLst>
        </pc:spChg>
        <pc:spChg chg="mod">
          <ac:chgData name="Jainish J. Dabgar" userId="8f2b9b42e1bd0340" providerId="LiveId" clId="{8AFE0B43-8FA7-44D6-90A2-CD1A375BB532}" dt="2025-03-04T15:35:37.707" v="529"/>
          <ac:spMkLst>
            <pc:docMk/>
            <pc:sldMk cId="589591263" sldId="261"/>
            <ac:spMk id="9" creationId="{7B5C2D52-F972-3C80-CCCB-F8C5932D611F}"/>
          </ac:spMkLst>
        </pc:spChg>
        <pc:spChg chg="add mod">
          <ac:chgData name="Jainish J. Dabgar" userId="8f2b9b42e1bd0340" providerId="LiveId" clId="{8AFE0B43-8FA7-44D6-90A2-CD1A375BB532}" dt="2025-03-04T15:35:44.136" v="530" actId="1076"/>
          <ac:spMkLst>
            <pc:docMk/>
            <pc:sldMk cId="589591263" sldId="261"/>
            <ac:spMk id="12" creationId="{E4061212-BA56-A977-DB47-7C2656A2D773}"/>
          </ac:spMkLst>
        </pc:spChg>
        <pc:grpChg chg="add mod">
          <ac:chgData name="Jainish J. Dabgar" userId="8f2b9b42e1bd0340" providerId="LiveId" clId="{8AFE0B43-8FA7-44D6-90A2-CD1A375BB532}" dt="2025-03-04T15:35:44.136" v="530" actId="1076"/>
          <ac:grpSpMkLst>
            <pc:docMk/>
            <pc:sldMk cId="589591263" sldId="261"/>
            <ac:grpSpMk id="2" creationId="{0CA44301-851B-C12A-7BEA-029C3EFA7971}"/>
          </ac:grpSpMkLst>
        </pc:grpChg>
        <pc:grpChg chg="del">
          <ac:chgData name="Jainish J. Dabgar" userId="8f2b9b42e1bd0340" providerId="LiveId" clId="{8AFE0B43-8FA7-44D6-90A2-CD1A375BB532}" dt="2025-03-04T15:31:34.817" v="519" actId="478"/>
          <ac:grpSpMkLst>
            <pc:docMk/>
            <pc:sldMk cId="589591263" sldId="261"/>
            <ac:grpSpMk id="4" creationId="{6C468031-D740-F79F-799B-F0535122B71B}"/>
          </ac:grpSpMkLst>
        </pc:grpChg>
        <pc:grpChg chg="add mod">
          <ac:chgData name="Jainish J. Dabgar" userId="8f2b9b42e1bd0340" providerId="LiveId" clId="{8AFE0B43-8FA7-44D6-90A2-CD1A375BB532}" dt="2025-03-04T15:42:34.945" v="567" actId="1076"/>
          <ac:grpSpMkLst>
            <pc:docMk/>
            <pc:sldMk cId="589591263" sldId="261"/>
            <ac:grpSpMk id="6" creationId="{4BF39A5E-1CE8-2EA7-37A0-291B3AABA3F2}"/>
          </ac:grpSpMkLst>
        </pc:grpChg>
        <pc:picChg chg="del">
          <ac:chgData name="Jainish J. Dabgar" userId="8f2b9b42e1bd0340" providerId="LiveId" clId="{8AFE0B43-8FA7-44D6-90A2-CD1A375BB532}" dt="2025-03-04T15:30:03.379" v="515" actId="478"/>
          <ac:picMkLst>
            <pc:docMk/>
            <pc:sldMk cId="589591263" sldId="261"/>
            <ac:picMk id="5124" creationId="{E270DB1C-23D8-C06D-DB66-9219A4432E2D}"/>
          </ac:picMkLst>
        </pc:picChg>
        <pc:picChg chg="add del mod">
          <ac:chgData name="Jainish J. Dabgar" userId="8f2b9b42e1bd0340" providerId="LiveId" clId="{8AFE0B43-8FA7-44D6-90A2-CD1A375BB532}" dt="2025-03-04T15:41:56.798" v="560" actId="478"/>
          <ac:picMkLst>
            <pc:docMk/>
            <pc:sldMk cId="589591263" sldId="261"/>
            <ac:picMk id="8194" creationId="{F80942C9-1C57-9ECA-9E69-CC2697AFF886}"/>
          </ac:picMkLst>
        </pc:picChg>
        <pc:picChg chg="add mod">
          <ac:chgData name="Jainish J. Dabgar" userId="8f2b9b42e1bd0340" providerId="LiveId" clId="{8AFE0B43-8FA7-44D6-90A2-CD1A375BB532}" dt="2025-03-04T15:42:12.663" v="565" actId="1076"/>
          <ac:picMkLst>
            <pc:docMk/>
            <pc:sldMk cId="589591263" sldId="261"/>
            <ac:picMk id="8196" creationId="{4FAA113E-07E5-1911-29FE-625FD0FF2130}"/>
          </ac:picMkLst>
        </pc:picChg>
      </pc:sldChg>
      <pc:sldChg chg="add del">
        <pc:chgData name="Jainish J. Dabgar" userId="8f2b9b42e1bd0340" providerId="LiveId" clId="{8AFE0B43-8FA7-44D6-90A2-CD1A375BB532}" dt="2025-03-04T15:15:10.591" v="92"/>
        <pc:sldMkLst>
          <pc:docMk/>
          <pc:sldMk cId="849662898" sldId="261"/>
        </pc:sldMkLst>
      </pc:sldChg>
      <pc:sldChg chg="addSp delSp modSp add mod ord modTransition">
        <pc:chgData name="Jainish J. Dabgar" userId="8f2b9b42e1bd0340" providerId="LiveId" clId="{8AFE0B43-8FA7-44D6-90A2-CD1A375BB532}" dt="2025-03-04T17:21:49.731" v="1761" actId="1076"/>
        <pc:sldMkLst>
          <pc:docMk/>
          <pc:sldMk cId="211923035" sldId="262"/>
        </pc:sldMkLst>
        <pc:spChg chg="add mod">
          <ac:chgData name="Jainish J. Dabgar" userId="8f2b9b42e1bd0340" providerId="LiveId" clId="{8AFE0B43-8FA7-44D6-90A2-CD1A375BB532}" dt="2025-03-04T16:06:37.216" v="747" actId="1076"/>
          <ac:spMkLst>
            <pc:docMk/>
            <pc:sldMk cId="211923035" sldId="262"/>
            <ac:spMk id="6" creationId="{96BC290C-E57E-5CC5-8AC7-A6326CE9DCAA}"/>
          </ac:spMkLst>
        </pc:spChg>
        <pc:spChg chg="mod">
          <ac:chgData name="Jainish J. Dabgar" userId="8f2b9b42e1bd0340" providerId="LiveId" clId="{8AFE0B43-8FA7-44D6-90A2-CD1A375BB532}" dt="2025-03-04T16:06:40.182" v="748"/>
          <ac:spMkLst>
            <pc:docMk/>
            <pc:sldMk cId="211923035" sldId="262"/>
            <ac:spMk id="7" creationId="{F465CF74-4784-43D7-58BE-F971CCCEF0CD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9" creationId="{1CF115B8-C384-C648-46D8-24D0B6043971}"/>
          </ac:spMkLst>
        </pc:spChg>
        <pc:spChg chg="mod">
          <ac:chgData name="Jainish J. Dabgar" userId="8f2b9b42e1bd0340" providerId="LiveId" clId="{8AFE0B43-8FA7-44D6-90A2-CD1A375BB532}" dt="2025-03-04T16:07:52.988" v="759" actId="12"/>
          <ac:spMkLst>
            <pc:docMk/>
            <pc:sldMk cId="211923035" sldId="262"/>
            <ac:spMk id="10" creationId="{831836B8-3D1D-1E83-BC67-047133D9C4FA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12" creationId="{FD8984B9-420C-8F2E-FBF1-A40F7B1D8481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16" creationId="{45082B2D-670A-1116-C21D-D2A8DB576BE7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19" creationId="{F520269D-A2C0-F891-4C7A-AE13AF249D1C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20" creationId="{1C6A0A69-66DF-3937-7494-123867699CE9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21" creationId="{58B586DD-5A38-17EA-DF84-049D9FC25863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23" creationId="{4E908AFB-2EAF-00C9-6057-BFB3F9CE90D1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24" creationId="{37CB492B-81E9-91B2-E043-762ECDB96CE9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26" creationId="{F4EB4E53-FE6B-DE74-3170-83B46ECF3CB6}"/>
          </ac:spMkLst>
        </pc:spChg>
        <pc:spChg chg="mod">
          <ac:chgData name="Jainish J. Dabgar" userId="8f2b9b42e1bd0340" providerId="LiveId" clId="{8AFE0B43-8FA7-44D6-90A2-CD1A375BB532}" dt="2025-03-04T17:20:32.222" v="1610"/>
          <ac:spMkLst>
            <pc:docMk/>
            <pc:sldMk cId="211923035" sldId="262"/>
            <ac:spMk id="27" creationId="{B72278B2-520A-D7B5-6917-4CA943D67DD9}"/>
          </ac:spMkLst>
        </pc:spChg>
        <pc:spChg chg="mod">
          <ac:chgData name="Jainish J. Dabgar" userId="8f2b9b42e1bd0340" providerId="LiveId" clId="{8AFE0B43-8FA7-44D6-90A2-CD1A375BB532}" dt="2025-03-04T17:20:51.529" v="1612"/>
          <ac:spMkLst>
            <pc:docMk/>
            <pc:sldMk cId="211923035" sldId="262"/>
            <ac:spMk id="34" creationId="{B45B8543-544D-EA9D-6F5D-564B3DAD770F}"/>
          </ac:spMkLst>
        </pc:spChg>
        <pc:spChg chg="mod">
          <ac:chgData name="Jainish J. Dabgar" userId="8f2b9b42e1bd0340" providerId="LiveId" clId="{8AFE0B43-8FA7-44D6-90A2-CD1A375BB532}" dt="2025-03-04T17:20:51.529" v="1612"/>
          <ac:spMkLst>
            <pc:docMk/>
            <pc:sldMk cId="211923035" sldId="262"/>
            <ac:spMk id="35" creationId="{431588B1-CC52-ED62-92C7-1AF732BC4171}"/>
          </ac:spMkLst>
        </pc:spChg>
        <pc:spChg chg="mod">
          <ac:chgData name="Jainish J. Dabgar" userId="8f2b9b42e1bd0340" providerId="LiveId" clId="{8AFE0B43-8FA7-44D6-90A2-CD1A375BB532}" dt="2025-03-04T17:20:51.529" v="1612"/>
          <ac:spMkLst>
            <pc:docMk/>
            <pc:sldMk cId="211923035" sldId="262"/>
            <ac:spMk id="37" creationId="{01BCFB47-4D9B-AE41-165E-3AF007397685}"/>
          </ac:spMkLst>
        </pc:spChg>
        <pc:spChg chg="mod">
          <ac:chgData name="Jainish J. Dabgar" userId="8f2b9b42e1bd0340" providerId="LiveId" clId="{8AFE0B43-8FA7-44D6-90A2-CD1A375BB532}" dt="2025-03-04T17:20:51.529" v="1612"/>
          <ac:spMkLst>
            <pc:docMk/>
            <pc:sldMk cId="211923035" sldId="262"/>
            <ac:spMk id="38" creationId="{A5E22C79-AF31-BEFE-8DD6-F4F852E5A119}"/>
          </ac:spMkLst>
        </pc:spChg>
        <pc:spChg chg="mod">
          <ac:chgData name="Jainish J. Dabgar" userId="8f2b9b42e1bd0340" providerId="LiveId" clId="{8AFE0B43-8FA7-44D6-90A2-CD1A375BB532}" dt="2025-03-04T17:20:51.529" v="1612"/>
          <ac:spMkLst>
            <pc:docMk/>
            <pc:sldMk cId="211923035" sldId="262"/>
            <ac:spMk id="40" creationId="{9968AA9C-EF05-8759-0715-F52CAAF6E4EE}"/>
          </ac:spMkLst>
        </pc:spChg>
        <pc:spChg chg="mod">
          <ac:chgData name="Jainish J. Dabgar" userId="8f2b9b42e1bd0340" providerId="LiveId" clId="{8AFE0B43-8FA7-44D6-90A2-CD1A375BB532}" dt="2025-03-04T17:20:51.529" v="1612"/>
          <ac:spMkLst>
            <pc:docMk/>
            <pc:sldMk cId="211923035" sldId="262"/>
            <ac:spMk id="41" creationId="{CDC41D0E-B489-C6BE-82AD-743573930E51}"/>
          </ac:spMkLst>
        </pc:spChg>
        <pc:spChg chg="mod">
          <ac:chgData name="Jainish J. Dabgar" userId="8f2b9b42e1bd0340" providerId="LiveId" clId="{8AFE0B43-8FA7-44D6-90A2-CD1A375BB532}" dt="2025-03-04T17:21:00.539" v="1648"/>
          <ac:spMkLst>
            <pc:docMk/>
            <pc:sldMk cId="211923035" sldId="262"/>
            <ac:spMk id="43" creationId="{8D1C3766-7E24-2344-CC2F-A1BB0CE1364A}"/>
          </ac:spMkLst>
        </pc:spChg>
        <pc:spChg chg="mod">
          <ac:chgData name="Jainish J. Dabgar" userId="8f2b9b42e1bd0340" providerId="LiveId" clId="{8AFE0B43-8FA7-44D6-90A2-CD1A375BB532}" dt="2025-03-04T17:21:00.539" v="1648"/>
          <ac:spMkLst>
            <pc:docMk/>
            <pc:sldMk cId="211923035" sldId="262"/>
            <ac:spMk id="44" creationId="{7E3AB0C6-0A18-6DB5-30A3-395DE30F9D85}"/>
          </ac:spMkLst>
        </pc:spChg>
        <pc:spChg chg="mod">
          <ac:chgData name="Jainish J. Dabgar" userId="8f2b9b42e1bd0340" providerId="LiveId" clId="{8AFE0B43-8FA7-44D6-90A2-CD1A375BB532}" dt="2025-03-04T17:21:00.539" v="1648"/>
          <ac:spMkLst>
            <pc:docMk/>
            <pc:sldMk cId="211923035" sldId="262"/>
            <ac:spMk id="46" creationId="{EEFA1488-B126-F7E0-4EC2-7C382A85AF84}"/>
          </ac:spMkLst>
        </pc:spChg>
        <pc:spChg chg="mod">
          <ac:chgData name="Jainish J. Dabgar" userId="8f2b9b42e1bd0340" providerId="LiveId" clId="{8AFE0B43-8FA7-44D6-90A2-CD1A375BB532}" dt="2025-03-04T17:21:00.539" v="1648"/>
          <ac:spMkLst>
            <pc:docMk/>
            <pc:sldMk cId="211923035" sldId="262"/>
            <ac:spMk id="47" creationId="{AABB8608-3808-D94F-3942-AA926CE9EC7F}"/>
          </ac:spMkLst>
        </pc:spChg>
        <pc:spChg chg="mod">
          <ac:chgData name="Jainish J. Dabgar" userId="8f2b9b42e1bd0340" providerId="LiveId" clId="{8AFE0B43-8FA7-44D6-90A2-CD1A375BB532}" dt="2025-03-04T17:21:00.539" v="1648"/>
          <ac:spMkLst>
            <pc:docMk/>
            <pc:sldMk cId="211923035" sldId="262"/>
            <ac:spMk id="49" creationId="{42EBF0AC-92BA-1F21-D1E0-F281CB9A2C1B}"/>
          </ac:spMkLst>
        </pc:spChg>
        <pc:spChg chg="mod">
          <ac:chgData name="Jainish J. Dabgar" userId="8f2b9b42e1bd0340" providerId="LiveId" clId="{8AFE0B43-8FA7-44D6-90A2-CD1A375BB532}" dt="2025-03-04T17:21:00.539" v="1648"/>
          <ac:spMkLst>
            <pc:docMk/>
            <pc:sldMk cId="211923035" sldId="262"/>
            <ac:spMk id="50" creationId="{AA04F152-8F6C-D256-A5E2-3E70800019AA}"/>
          </ac:spMkLst>
        </pc:spChg>
        <pc:spChg chg="add mod">
          <ac:chgData name="Jainish J. Dabgar" userId="8f2b9b42e1bd0340" providerId="LiveId" clId="{8AFE0B43-8FA7-44D6-90A2-CD1A375BB532}" dt="2025-03-04T17:21:14.932" v="1671" actId="1036"/>
          <ac:spMkLst>
            <pc:docMk/>
            <pc:sldMk cId="211923035" sldId="262"/>
            <ac:spMk id="51" creationId="{DA68A7E6-1FD2-16DA-35DD-CF8BA47268A4}"/>
          </ac:spMkLst>
        </pc:spChg>
        <pc:spChg chg="mod">
          <ac:chgData name="Jainish J. Dabgar" userId="8f2b9b42e1bd0340" providerId="LiveId" clId="{8AFE0B43-8FA7-44D6-90A2-CD1A375BB532}" dt="2025-03-04T17:21:23.736" v="1672"/>
          <ac:spMkLst>
            <pc:docMk/>
            <pc:sldMk cId="211923035" sldId="262"/>
            <ac:spMk id="53" creationId="{A8DB7838-2EA2-1F89-2696-4772BB80D879}"/>
          </ac:spMkLst>
        </pc:spChg>
        <pc:spChg chg="mod">
          <ac:chgData name="Jainish J. Dabgar" userId="8f2b9b42e1bd0340" providerId="LiveId" clId="{8AFE0B43-8FA7-44D6-90A2-CD1A375BB532}" dt="2025-03-04T17:21:23.736" v="1672"/>
          <ac:spMkLst>
            <pc:docMk/>
            <pc:sldMk cId="211923035" sldId="262"/>
            <ac:spMk id="54" creationId="{0E0ED06D-AB3F-4835-7E62-771D150383B8}"/>
          </ac:spMkLst>
        </pc:spChg>
        <pc:spChg chg="mod">
          <ac:chgData name="Jainish J. Dabgar" userId="8f2b9b42e1bd0340" providerId="LiveId" clId="{8AFE0B43-8FA7-44D6-90A2-CD1A375BB532}" dt="2025-03-04T17:21:23.736" v="1672"/>
          <ac:spMkLst>
            <pc:docMk/>
            <pc:sldMk cId="211923035" sldId="262"/>
            <ac:spMk id="56" creationId="{A30D5B9A-7E67-191C-6C42-1C8B7BE473E0}"/>
          </ac:spMkLst>
        </pc:spChg>
        <pc:spChg chg="mod">
          <ac:chgData name="Jainish J. Dabgar" userId="8f2b9b42e1bd0340" providerId="LiveId" clId="{8AFE0B43-8FA7-44D6-90A2-CD1A375BB532}" dt="2025-03-04T17:21:23.736" v="1672"/>
          <ac:spMkLst>
            <pc:docMk/>
            <pc:sldMk cId="211923035" sldId="262"/>
            <ac:spMk id="57" creationId="{F5FA021A-876E-A319-5E60-E668C390B919}"/>
          </ac:spMkLst>
        </pc:spChg>
        <pc:spChg chg="mod">
          <ac:chgData name="Jainish J. Dabgar" userId="8f2b9b42e1bd0340" providerId="LiveId" clId="{8AFE0B43-8FA7-44D6-90A2-CD1A375BB532}" dt="2025-03-04T17:21:23.736" v="1672"/>
          <ac:spMkLst>
            <pc:docMk/>
            <pc:sldMk cId="211923035" sldId="262"/>
            <ac:spMk id="59" creationId="{99B44139-F656-9912-0CFB-97F7B40C1AD9}"/>
          </ac:spMkLst>
        </pc:spChg>
        <pc:spChg chg="mod">
          <ac:chgData name="Jainish J. Dabgar" userId="8f2b9b42e1bd0340" providerId="LiveId" clId="{8AFE0B43-8FA7-44D6-90A2-CD1A375BB532}" dt="2025-03-04T17:21:23.736" v="1672"/>
          <ac:spMkLst>
            <pc:docMk/>
            <pc:sldMk cId="211923035" sldId="262"/>
            <ac:spMk id="60" creationId="{BA9AC7D9-D874-660D-8C81-6C9254DFDF11}"/>
          </ac:spMkLst>
        </pc:spChg>
        <pc:spChg chg="mod">
          <ac:chgData name="Jainish J. Dabgar" userId="8f2b9b42e1bd0340" providerId="LiveId" clId="{8AFE0B43-8FA7-44D6-90A2-CD1A375BB532}" dt="2025-03-04T17:21:36.766" v="1709"/>
          <ac:spMkLst>
            <pc:docMk/>
            <pc:sldMk cId="211923035" sldId="262"/>
            <ac:spMk id="62" creationId="{16BED413-9404-9C6F-DBC2-95B59E61C998}"/>
          </ac:spMkLst>
        </pc:spChg>
        <pc:spChg chg="mod">
          <ac:chgData name="Jainish J. Dabgar" userId="8f2b9b42e1bd0340" providerId="LiveId" clId="{8AFE0B43-8FA7-44D6-90A2-CD1A375BB532}" dt="2025-03-04T17:21:36.766" v="1709"/>
          <ac:spMkLst>
            <pc:docMk/>
            <pc:sldMk cId="211923035" sldId="262"/>
            <ac:spMk id="63" creationId="{2156F3DD-BC5F-67FF-65C8-589068F617A1}"/>
          </ac:spMkLst>
        </pc:spChg>
        <pc:grpChg chg="mod">
          <ac:chgData name="Jainish J. Dabgar" userId="8f2b9b42e1bd0340" providerId="LiveId" clId="{8AFE0B43-8FA7-44D6-90A2-CD1A375BB532}" dt="2025-03-04T16:06:33.856" v="746" actId="1036"/>
          <ac:grpSpMkLst>
            <pc:docMk/>
            <pc:sldMk cId="211923035" sldId="262"/>
            <ac:grpSpMk id="4" creationId="{3AF9746F-EF76-A317-C17D-AC1ECC6E1626}"/>
          </ac:grpSpMkLst>
        </pc:grpChg>
        <pc:grpChg chg="mod">
          <ac:chgData name="Jainish J. Dabgar" userId="8f2b9b42e1bd0340" providerId="LiveId" clId="{8AFE0B43-8FA7-44D6-90A2-CD1A375BB532}" dt="2025-03-04T17:21:49.731" v="1761" actId="1076"/>
          <ac:grpSpMkLst>
            <pc:docMk/>
            <pc:sldMk cId="211923035" sldId="262"/>
            <ac:grpSpMk id="8" creationId="{0EE4B7C5-1113-D386-91FD-4E29815AEF6C}"/>
          </ac:grpSpMkLst>
        </pc:grpChg>
        <pc:grpChg chg="add mod">
          <ac:chgData name="Jainish J. Dabgar" userId="8f2b9b42e1bd0340" providerId="LiveId" clId="{8AFE0B43-8FA7-44D6-90A2-CD1A375BB532}" dt="2025-03-04T17:20:53.921" v="1647" actId="1038"/>
          <ac:grpSpMkLst>
            <pc:docMk/>
            <pc:sldMk cId="211923035" sldId="262"/>
            <ac:grpSpMk id="33" creationId="{97DD4B5D-A8F1-72CF-50F4-E9F754F9A806}"/>
          </ac:grpSpMkLst>
        </pc:grpChg>
        <pc:grpChg chg="add mod">
          <ac:chgData name="Jainish J. Dabgar" userId="8f2b9b42e1bd0340" providerId="LiveId" clId="{8AFE0B43-8FA7-44D6-90A2-CD1A375BB532}" dt="2025-03-04T17:20:53.921" v="1647" actId="1038"/>
          <ac:grpSpMkLst>
            <pc:docMk/>
            <pc:sldMk cId="211923035" sldId="262"/>
            <ac:grpSpMk id="36" creationId="{41B0FF48-03A4-AA83-1A9C-BD51CA3A38E6}"/>
          </ac:grpSpMkLst>
        </pc:grpChg>
        <pc:grpChg chg="add mod">
          <ac:chgData name="Jainish J. Dabgar" userId="8f2b9b42e1bd0340" providerId="LiveId" clId="{8AFE0B43-8FA7-44D6-90A2-CD1A375BB532}" dt="2025-03-04T17:20:53.921" v="1647" actId="1038"/>
          <ac:grpSpMkLst>
            <pc:docMk/>
            <pc:sldMk cId="211923035" sldId="262"/>
            <ac:grpSpMk id="39" creationId="{38DF5DBC-E9A0-5F33-4B38-1AF0FEEF1E7D}"/>
          </ac:grpSpMkLst>
        </pc:grpChg>
        <pc:grpChg chg="add mod">
          <ac:chgData name="Jainish J. Dabgar" userId="8f2b9b42e1bd0340" providerId="LiveId" clId="{8AFE0B43-8FA7-44D6-90A2-CD1A375BB532}" dt="2025-03-04T17:21:00.539" v="1648"/>
          <ac:grpSpMkLst>
            <pc:docMk/>
            <pc:sldMk cId="211923035" sldId="262"/>
            <ac:grpSpMk id="42" creationId="{16EFCDBC-73F3-D198-1CCB-8534EDCE7CCE}"/>
          </ac:grpSpMkLst>
        </pc:grpChg>
        <pc:grpChg chg="add mod">
          <ac:chgData name="Jainish J. Dabgar" userId="8f2b9b42e1bd0340" providerId="LiveId" clId="{8AFE0B43-8FA7-44D6-90A2-CD1A375BB532}" dt="2025-03-04T17:21:00.539" v="1648"/>
          <ac:grpSpMkLst>
            <pc:docMk/>
            <pc:sldMk cId="211923035" sldId="262"/>
            <ac:grpSpMk id="45" creationId="{32021821-6976-FB5D-B0DD-BF24C01DB39D}"/>
          </ac:grpSpMkLst>
        </pc:grpChg>
        <pc:grpChg chg="add mod">
          <ac:chgData name="Jainish J. Dabgar" userId="8f2b9b42e1bd0340" providerId="LiveId" clId="{8AFE0B43-8FA7-44D6-90A2-CD1A375BB532}" dt="2025-03-04T17:21:00.539" v="1648"/>
          <ac:grpSpMkLst>
            <pc:docMk/>
            <pc:sldMk cId="211923035" sldId="262"/>
            <ac:grpSpMk id="48" creationId="{B9AA171F-3CF2-B1FB-CBBF-2705BD1C32FF}"/>
          </ac:grpSpMkLst>
        </pc:grpChg>
        <pc:grpChg chg="add mod">
          <ac:chgData name="Jainish J. Dabgar" userId="8f2b9b42e1bd0340" providerId="LiveId" clId="{8AFE0B43-8FA7-44D6-90A2-CD1A375BB532}" dt="2025-03-04T17:21:26.052" v="1708" actId="1037"/>
          <ac:grpSpMkLst>
            <pc:docMk/>
            <pc:sldMk cId="211923035" sldId="262"/>
            <ac:grpSpMk id="52" creationId="{47381A8F-4BCE-9E2A-7FC0-724AFEC7ED0C}"/>
          </ac:grpSpMkLst>
        </pc:grpChg>
        <pc:grpChg chg="add mod">
          <ac:chgData name="Jainish J. Dabgar" userId="8f2b9b42e1bd0340" providerId="LiveId" clId="{8AFE0B43-8FA7-44D6-90A2-CD1A375BB532}" dt="2025-03-04T17:21:26.052" v="1708" actId="1037"/>
          <ac:grpSpMkLst>
            <pc:docMk/>
            <pc:sldMk cId="211923035" sldId="262"/>
            <ac:grpSpMk id="55" creationId="{7EB2B526-3739-B29C-2F63-EDA112E76053}"/>
          </ac:grpSpMkLst>
        </pc:grpChg>
        <pc:grpChg chg="add mod">
          <ac:chgData name="Jainish J. Dabgar" userId="8f2b9b42e1bd0340" providerId="LiveId" clId="{8AFE0B43-8FA7-44D6-90A2-CD1A375BB532}" dt="2025-03-04T17:21:26.052" v="1708" actId="1037"/>
          <ac:grpSpMkLst>
            <pc:docMk/>
            <pc:sldMk cId="211923035" sldId="262"/>
            <ac:grpSpMk id="58" creationId="{3622DD5B-C69C-CFA7-1D94-FDECEDE26195}"/>
          </ac:grpSpMkLst>
        </pc:grpChg>
        <pc:grpChg chg="add mod">
          <ac:chgData name="Jainish J. Dabgar" userId="8f2b9b42e1bd0340" providerId="LiveId" clId="{8AFE0B43-8FA7-44D6-90A2-CD1A375BB532}" dt="2025-03-04T17:21:38.824" v="1732" actId="1035"/>
          <ac:grpSpMkLst>
            <pc:docMk/>
            <pc:sldMk cId="211923035" sldId="262"/>
            <ac:grpSpMk id="61" creationId="{468A8ADD-050A-F3E6-386A-DF3F784075A4}"/>
          </ac:grpSpMkLst>
        </pc:grpChg>
        <pc:picChg chg="add mod">
          <ac:chgData name="Jainish J. Dabgar" userId="8f2b9b42e1bd0340" providerId="LiveId" clId="{8AFE0B43-8FA7-44D6-90A2-CD1A375BB532}" dt="2025-03-04T16:01:53.128" v="662" actId="1076"/>
          <ac:picMkLst>
            <pc:docMk/>
            <pc:sldMk cId="211923035" sldId="262"/>
            <ac:picMk id="3" creationId="{17747B30-FCC6-8284-84FB-8E45CBC9422D}"/>
          </ac:picMkLst>
        </pc:picChg>
        <pc:picChg chg="del">
          <ac:chgData name="Jainish J. Dabgar" userId="8f2b9b42e1bd0340" providerId="LiveId" clId="{8AFE0B43-8FA7-44D6-90A2-CD1A375BB532}" dt="2025-03-04T15:54:16.419" v="635" actId="478"/>
          <ac:picMkLst>
            <pc:docMk/>
            <pc:sldMk cId="211923035" sldId="262"/>
            <ac:picMk id="7172" creationId="{B3A7400C-3503-1DD8-74CE-BFC1D288E359}"/>
          </ac:picMkLst>
        </pc:picChg>
        <pc:picChg chg="add del mod">
          <ac:chgData name="Jainish J. Dabgar" userId="8f2b9b42e1bd0340" providerId="LiveId" clId="{8AFE0B43-8FA7-44D6-90A2-CD1A375BB532}" dt="2025-03-04T15:54:32.463" v="640" actId="478"/>
          <ac:picMkLst>
            <pc:docMk/>
            <pc:sldMk cId="211923035" sldId="262"/>
            <ac:picMk id="9218" creationId="{6846C2F3-6B66-DDA9-7217-3967324F3EE7}"/>
          </ac:picMkLst>
        </pc:picChg>
      </pc:sldChg>
      <pc:sldChg chg="add del">
        <pc:chgData name="Jainish J. Dabgar" userId="8f2b9b42e1bd0340" providerId="LiveId" clId="{8AFE0B43-8FA7-44D6-90A2-CD1A375BB532}" dt="2025-03-04T15:53:38.582" v="631" actId="47"/>
        <pc:sldMkLst>
          <pc:docMk/>
          <pc:sldMk cId="1134930434" sldId="262"/>
        </pc:sldMkLst>
      </pc:sldChg>
      <pc:sldChg chg="addSp delSp modSp add mod modTransition">
        <pc:chgData name="Jainish J. Dabgar" userId="8f2b9b42e1bd0340" providerId="LiveId" clId="{8AFE0B43-8FA7-44D6-90A2-CD1A375BB532}" dt="2025-03-04T17:21:53.544" v="1762"/>
        <pc:sldMkLst>
          <pc:docMk/>
          <pc:sldMk cId="1325958761" sldId="263"/>
        </pc:sldMkLst>
        <pc:spChg chg="add del mod">
          <ac:chgData name="Jainish J. Dabgar" userId="8f2b9b42e1bd0340" providerId="LiveId" clId="{8AFE0B43-8FA7-44D6-90A2-CD1A375BB532}" dt="2025-03-04T16:37:03.984" v="769" actId="478"/>
          <ac:spMkLst>
            <pc:docMk/>
            <pc:sldMk cId="1325958761" sldId="263"/>
            <ac:spMk id="2" creationId="{2C2BFAE1-45D3-4B3B-81D2-0BF25FA84FB8}"/>
          </ac:spMkLst>
        </pc:spChg>
        <pc:spChg chg="mod">
          <ac:chgData name="Jainish J. Dabgar" userId="8f2b9b42e1bd0340" providerId="LiveId" clId="{8AFE0B43-8FA7-44D6-90A2-CD1A375BB532}" dt="2025-03-04T16:51:22.639" v="941" actId="164"/>
          <ac:spMkLst>
            <pc:docMk/>
            <pc:sldMk cId="1325958761" sldId="263"/>
            <ac:spMk id="5" creationId="{A7B8AE55-889F-889B-D622-04F919796E19}"/>
          </ac:spMkLst>
        </pc:spChg>
        <pc:spChg chg="del">
          <ac:chgData name="Jainish J. Dabgar" userId="8f2b9b42e1bd0340" providerId="LiveId" clId="{8AFE0B43-8FA7-44D6-90A2-CD1A375BB532}" dt="2025-03-04T16:09:54.235" v="761" actId="478"/>
          <ac:spMkLst>
            <pc:docMk/>
            <pc:sldMk cId="1325958761" sldId="263"/>
            <ac:spMk id="6" creationId="{BEBA91CB-86AD-2A12-2CD7-341EA86FB176}"/>
          </ac:spMkLst>
        </pc:spChg>
        <pc:spChg chg="del mod">
          <ac:chgData name="Jainish J. Dabgar" userId="8f2b9b42e1bd0340" providerId="LiveId" clId="{8AFE0B43-8FA7-44D6-90A2-CD1A375BB532}" dt="2025-03-04T16:46:31.659" v="871" actId="478"/>
          <ac:spMkLst>
            <pc:docMk/>
            <pc:sldMk cId="1325958761" sldId="263"/>
            <ac:spMk id="7" creationId="{4786856F-AEB3-1CE9-9244-EEF7C8004DE8}"/>
          </ac:spMkLst>
        </pc:spChg>
        <pc:spChg chg="mod or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8" creationId="{5F289C6E-F8BA-30B8-9BCE-040054A80B92}"/>
          </ac:spMkLst>
        </pc:spChg>
        <pc:spChg chg="mo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9" creationId="{79839D7A-21F7-394E-95C6-6DD3D7090E25}"/>
          </ac:spMkLst>
        </pc:spChg>
        <pc:spChg chg="mod or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12" creationId="{317239DF-0D90-CCD3-5B2B-6131F2449B9B}"/>
          </ac:spMkLst>
        </pc:spChg>
        <pc:spChg chg="mod or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15" creationId="{751B899E-F9E4-C768-2172-0D4DA0F9F94D}"/>
          </ac:spMkLst>
        </pc:spChg>
        <pc:spChg chg="mod">
          <ac:chgData name="Jainish J. Dabgar" userId="8f2b9b42e1bd0340" providerId="LiveId" clId="{8AFE0B43-8FA7-44D6-90A2-CD1A375BB532}" dt="2025-03-04T16:54:26.082" v="991" actId="1076"/>
          <ac:spMkLst>
            <pc:docMk/>
            <pc:sldMk cId="1325958761" sldId="263"/>
            <ac:spMk id="16" creationId="{4169BA65-B7D2-B154-FC56-8B830E90F468}"/>
          </ac:spMkLst>
        </pc:spChg>
        <pc:spChg chg="del mod ord">
          <ac:chgData name="Jainish J. Dabgar" userId="8f2b9b42e1bd0340" providerId="LiveId" clId="{8AFE0B43-8FA7-44D6-90A2-CD1A375BB532}" dt="2025-03-04T16:50:10.157" v="926" actId="478"/>
          <ac:spMkLst>
            <pc:docMk/>
            <pc:sldMk cId="1325958761" sldId="263"/>
            <ac:spMk id="19" creationId="{1FF60B3E-DE50-14BD-C6DD-B701AF22C70D}"/>
          </ac:spMkLst>
        </pc:spChg>
        <pc:spChg chg="add mod or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20" creationId="{FE0A4FD4-CEA9-9348-0797-4A84A542B1BA}"/>
          </ac:spMkLst>
        </pc:spChg>
        <pc:spChg chg="mod">
          <ac:chgData name="Jainish J. Dabgar" userId="8f2b9b42e1bd0340" providerId="LiveId" clId="{8AFE0B43-8FA7-44D6-90A2-CD1A375BB532}" dt="2025-03-04T16:54:19.210" v="987" actId="1076"/>
          <ac:spMkLst>
            <pc:docMk/>
            <pc:sldMk cId="1325958761" sldId="263"/>
            <ac:spMk id="21" creationId="{8DB365D0-6171-CD08-0C7F-FBB84E5D8F31}"/>
          </ac:spMkLst>
        </pc:spChg>
        <pc:spChg chg="mod or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22" creationId="{5BEE684F-BCB4-810F-BE62-84E10F8B32FB}"/>
          </ac:spMkLst>
        </pc:spChg>
        <pc:spChg chg="mod or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23" creationId="{4ACF3ACC-E54E-FFBD-F693-3DEF357D2493}"/>
          </ac:spMkLst>
        </pc:spChg>
        <pc:spChg chg="del mod ord">
          <ac:chgData name="Jainish J. Dabgar" userId="8f2b9b42e1bd0340" providerId="LiveId" clId="{8AFE0B43-8FA7-44D6-90A2-CD1A375BB532}" dt="2025-03-04T16:50:12.150" v="927" actId="478"/>
          <ac:spMkLst>
            <pc:docMk/>
            <pc:sldMk cId="1325958761" sldId="263"/>
            <ac:spMk id="24" creationId="{DC5EAA47-CBA2-F699-2687-08B3CD181930}"/>
          </ac:spMkLst>
        </pc:spChg>
        <pc:spChg chg="mod">
          <ac:chgData name="Jainish J. Dabgar" userId="8f2b9b42e1bd0340" providerId="LiveId" clId="{8AFE0B43-8FA7-44D6-90A2-CD1A375BB532}" dt="2025-03-04T16:55:15.321" v="1008" actId="1076"/>
          <ac:spMkLst>
            <pc:docMk/>
            <pc:sldMk cId="1325958761" sldId="263"/>
            <ac:spMk id="42" creationId="{C7E644A2-02B6-B262-FEBC-5FA3E1C7F4F4}"/>
          </ac:spMkLst>
        </pc:spChg>
        <pc:spChg chg="add mod or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43" creationId="{F9721B79-7DE3-AE29-EE8F-731F26288EE9}"/>
          </ac:spMkLst>
        </pc:spChg>
        <pc:spChg chg="mod">
          <ac:chgData name="Jainish J. Dabgar" userId="8f2b9b42e1bd0340" providerId="LiveId" clId="{8AFE0B43-8FA7-44D6-90A2-CD1A375BB532}" dt="2025-03-04T16:55:23.552" v="1010" actId="1076"/>
          <ac:spMkLst>
            <pc:docMk/>
            <pc:sldMk cId="1325958761" sldId="263"/>
            <ac:spMk id="44" creationId="{CC605B58-CD7F-669E-5FB9-C1A899F5FB7F}"/>
          </ac:spMkLst>
        </pc:spChg>
        <pc:spChg chg="mod or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45" creationId="{9729C820-10B2-D837-1920-9246B57D8C6E}"/>
          </ac:spMkLst>
        </pc:spChg>
        <pc:spChg chg="mod">
          <ac:chgData name="Jainish J. Dabgar" userId="8f2b9b42e1bd0340" providerId="LiveId" clId="{8AFE0B43-8FA7-44D6-90A2-CD1A375BB532}" dt="2025-03-04T17:00:49.712" v="1185"/>
          <ac:spMkLst>
            <pc:docMk/>
            <pc:sldMk cId="1325958761" sldId="263"/>
            <ac:spMk id="46" creationId="{78DA8000-CCB7-800A-6CB2-B7B8DF172324}"/>
          </ac:spMkLst>
        </pc:spChg>
        <pc:spChg chg="add mod">
          <ac:chgData name="Jainish J. Dabgar" userId="8f2b9b42e1bd0340" providerId="LiveId" clId="{8AFE0B43-8FA7-44D6-90A2-CD1A375BB532}" dt="2025-03-04T16:57:58.721" v="1155" actId="403"/>
          <ac:spMkLst>
            <pc:docMk/>
            <pc:sldMk cId="1325958761" sldId="263"/>
            <ac:spMk id="47" creationId="{C8E60395-E060-67E6-EB87-F675A84B1679}"/>
          </ac:spMkLst>
        </pc:spChg>
        <pc:spChg chg="mod">
          <ac:chgData name="Jainish J. Dabgar" userId="8f2b9b42e1bd0340" providerId="LiveId" clId="{8AFE0B43-8FA7-44D6-90A2-CD1A375BB532}" dt="2025-03-04T17:01:01.557" v="1188"/>
          <ac:spMkLst>
            <pc:docMk/>
            <pc:sldMk cId="1325958761" sldId="263"/>
            <ac:spMk id="48" creationId="{79D12AEA-B4AA-F2F1-68DE-260B9B7B4055}"/>
          </ac:spMkLst>
        </pc:spChg>
        <pc:spChg chg="add mod">
          <ac:chgData name="Jainish J. Dabgar" userId="8f2b9b42e1bd0340" providerId="LiveId" clId="{8AFE0B43-8FA7-44D6-90A2-CD1A375BB532}" dt="2025-03-04T16:57:51.025" v="1153" actId="403"/>
          <ac:spMkLst>
            <pc:docMk/>
            <pc:sldMk cId="1325958761" sldId="263"/>
            <ac:spMk id="49" creationId="{6AD94181-453E-DC11-3821-65C975EAF7E8}"/>
          </ac:spMkLst>
        </pc:spChg>
        <pc:spChg chg="add mod">
          <ac:chgData name="Jainish J. Dabgar" userId="8f2b9b42e1bd0340" providerId="LiveId" clId="{8AFE0B43-8FA7-44D6-90A2-CD1A375BB532}" dt="2025-03-04T17:00:58.425" v="1187"/>
          <ac:spMkLst>
            <pc:docMk/>
            <pc:sldMk cId="1325958761" sldId="263"/>
            <ac:spMk id="50" creationId="{477AC262-D4CB-12D1-87C5-AC3FB219E5A9}"/>
          </ac:spMkLst>
        </pc:spChg>
        <pc:spChg chg="mod">
          <ac:chgData name="Jainish J. Dabgar" userId="8f2b9b42e1bd0340" providerId="LiveId" clId="{8AFE0B43-8FA7-44D6-90A2-CD1A375BB532}" dt="2025-03-04T16:57:51.025" v="1153" actId="403"/>
          <ac:spMkLst>
            <pc:docMk/>
            <pc:sldMk cId="1325958761" sldId="263"/>
            <ac:spMk id="51" creationId="{4D6FFBCD-E0AF-008E-3C73-5C6D72054B56}"/>
          </ac:spMkLst>
        </pc:spChg>
        <pc:spChg chg="add mod">
          <ac:chgData name="Jainish J. Dabgar" userId="8f2b9b42e1bd0340" providerId="LiveId" clId="{8AFE0B43-8FA7-44D6-90A2-CD1A375BB532}" dt="2025-03-04T17:00:18.740" v="1182"/>
          <ac:spMkLst>
            <pc:docMk/>
            <pc:sldMk cId="1325958761" sldId="263"/>
            <ac:spMk id="52" creationId="{ADC073A6-8474-2809-EA33-5C4F90D619EA}"/>
          </ac:spMkLst>
        </pc:spChg>
        <pc:spChg chg="mod">
          <ac:chgData name="Jainish J. Dabgar" userId="8f2b9b42e1bd0340" providerId="LiveId" clId="{8AFE0B43-8FA7-44D6-90A2-CD1A375BB532}" dt="2025-03-04T17:00:26.717" v="1183" actId="207"/>
          <ac:spMkLst>
            <pc:docMk/>
            <pc:sldMk cId="1325958761" sldId="263"/>
            <ac:spMk id="53" creationId="{FB11D5FE-A08A-68BF-8EF4-4E1182D4CA9C}"/>
          </ac:spMkLst>
        </pc:spChg>
        <pc:spChg chg="mod">
          <ac:chgData name="Jainish J. Dabgar" userId="8f2b9b42e1bd0340" providerId="LiveId" clId="{8AFE0B43-8FA7-44D6-90A2-CD1A375BB532}" dt="2025-03-04T17:01:06.052" v="1189"/>
          <ac:spMkLst>
            <pc:docMk/>
            <pc:sldMk cId="1325958761" sldId="263"/>
            <ac:spMk id="54" creationId="{92667C4C-741A-2F6C-03FC-F18DF11C7AEA}"/>
          </ac:spMkLst>
        </pc:spChg>
        <pc:spChg chg="mod">
          <ac:chgData name="Jainish J. Dabgar" userId="8f2b9b42e1bd0340" providerId="LiveId" clId="{8AFE0B43-8FA7-44D6-90A2-CD1A375BB532}" dt="2025-03-04T16:57:51.025" v="1153" actId="403"/>
          <ac:spMkLst>
            <pc:docMk/>
            <pc:sldMk cId="1325958761" sldId="263"/>
            <ac:spMk id="55" creationId="{23EF0369-8E97-64D4-3C46-13BE5C095768}"/>
          </ac:spMkLst>
        </pc:spChg>
        <pc:spChg chg="add mod">
          <ac:chgData name="Jainish J. Dabgar" userId="8f2b9b42e1bd0340" providerId="LiveId" clId="{8AFE0B43-8FA7-44D6-90A2-CD1A375BB532}" dt="2025-03-04T16:47:10.078" v="892" actId="165"/>
          <ac:spMkLst>
            <pc:docMk/>
            <pc:sldMk cId="1325958761" sldId="263"/>
            <ac:spMk id="56" creationId="{E5DCD011-08B9-D5C8-CB48-85838C3D0BB9}"/>
          </ac:spMkLst>
        </pc:spChg>
        <pc:spChg chg="mod">
          <ac:chgData name="Jainish J. Dabgar" userId="8f2b9b42e1bd0340" providerId="LiveId" clId="{8AFE0B43-8FA7-44D6-90A2-CD1A375BB532}" dt="2025-03-04T17:00:53.794" v="1186"/>
          <ac:spMkLst>
            <pc:docMk/>
            <pc:sldMk cId="1325958761" sldId="263"/>
            <ac:spMk id="58" creationId="{F8E37412-003B-76D8-36AE-B30DF78CD57C}"/>
          </ac:spMkLst>
        </pc:spChg>
        <pc:spChg chg="mod">
          <ac:chgData name="Jainish J. Dabgar" userId="8f2b9b42e1bd0340" providerId="LiveId" clId="{8AFE0B43-8FA7-44D6-90A2-CD1A375BB532}" dt="2025-03-04T16:57:58.721" v="1155" actId="403"/>
          <ac:spMkLst>
            <pc:docMk/>
            <pc:sldMk cId="1325958761" sldId="263"/>
            <ac:spMk id="59" creationId="{6396A471-D39E-B908-7D2C-26A408E383F2}"/>
          </ac:spMkLst>
        </pc:spChg>
        <pc:spChg chg="mod">
          <ac:chgData name="Jainish J. Dabgar" userId="8f2b9b42e1bd0340" providerId="LiveId" clId="{8AFE0B43-8FA7-44D6-90A2-CD1A375BB532}" dt="2025-03-04T17:00:44.032" v="1184"/>
          <ac:spMkLst>
            <pc:docMk/>
            <pc:sldMk cId="1325958761" sldId="263"/>
            <ac:spMk id="60" creationId="{D32CD196-C557-ADB9-87A5-5CACCD97DD62}"/>
          </ac:spMkLst>
        </pc:spChg>
        <pc:spChg chg="mod">
          <ac:chgData name="Jainish J. Dabgar" userId="8f2b9b42e1bd0340" providerId="LiveId" clId="{8AFE0B43-8FA7-44D6-90A2-CD1A375BB532}" dt="2025-03-04T16:57:58.721" v="1155" actId="403"/>
          <ac:spMkLst>
            <pc:docMk/>
            <pc:sldMk cId="1325958761" sldId="263"/>
            <ac:spMk id="61" creationId="{B9383CE3-D2B6-6A06-AEDE-655DF9F8F775}"/>
          </ac:spMkLst>
        </pc:spChg>
        <pc:spChg chg="add mod topLvl">
          <ac:chgData name="Jainish J. Dabgar" userId="8f2b9b42e1bd0340" providerId="LiveId" clId="{8AFE0B43-8FA7-44D6-90A2-CD1A375BB532}" dt="2025-03-04T16:51:22.639" v="941" actId="164"/>
          <ac:spMkLst>
            <pc:docMk/>
            <pc:sldMk cId="1325958761" sldId="263"/>
            <ac:spMk id="62" creationId="{D062B372-622F-70BD-5D0C-A1037F36ECCA}"/>
          </ac:spMkLst>
        </pc:spChg>
        <pc:spChg chg="add del mod topLvl">
          <ac:chgData name="Jainish J. Dabgar" userId="8f2b9b42e1bd0340" providerId="LiveId" clId="{8AFE0B43-8FA7-44D6-90A2-CD1A375BB532}" dt="2025-03-04T16:41:37.439" v="832" actId="478"/>
          <ac:spMkLst>
            <pc:docMk/>
            <pc:sldMk cId="1325958761" sldId="263"/>
            <ac:spMk id="63" creationId="{FAA381F7-B91C-2AE5-B000-3E7DAC7C0245}"/>
          </ac:spMkLst>
        </pc:spChg>
        <pc:spChg chg="add mod topLvl">
          <ac:chgData name="Jainish J. Dabgar" userId="8f2b9b42e1bd0340" providerId="LiveId" clId="{8AFE0B43-8FA7-44D6-90A2-CD1A375BB532}" dt="2025-03-04T16:59:51.752" v="1179" actId="164"/>
          <ac:spMkLst>
            <pc:docMk/>
            <pc:sldMk cId="1325958761" sldId="263"/>
            <ac:spMk id="65" creationId="{A1EDB328-C611-B5FB-09DB-4E3D02D48B81}"/>
          </ac:spMkLst>
        </pc:spChg>
        <pc:spChg chg="add del mod topLvl">
          <ac:chgData name="Jainish J. Dabgar" userId="8f2b9b42e1bd0340" providerId="LiveId" clId="{8AFE0B43-8FA7-44D6-90A2-CD1A375BB532}" dt="2025-03-04T17:21:07.484" v="1650" actId="21"/>
          <ac:spMkLst>
            <pc:docMk/>
            <pc:sldMk cId="1325958761" sldId="263"/>
            <ac:spMk id="76" creationId="{405C032E-BB3C-DE71-95E4-A0FCC9C1C000}"/>
          </ac:spMkLst>
        </pc:spChg>
        <pc:spChg chg="del mod topLvl">
          <ac:chgData name="Jainish J. Dabgar" userId="8f2b9b42e1bd0340" providerId="LiveId" clId="{8AFE0B43-8FA7-44D6-90A2-CD1A375BB532}" dt="2025-03-04T16:59:02.304" v="1160" actId="478"/>
          <ac:spMkLst>
            <pc:docMk/>
            <pc:sldMk cId="1325958761" sldId="263"/>
            <ac:spMk id="77" creationId="{1220A34C-4445-D7EF-8E95-98CDF0FD0E0C}"/>
          </ac:spMkLst>
        </pc:spChg>
        <pc:spChg chg="mod">
          <ac:chgData name="Jainish J. Dabgar" userId="8f2b9b42e1bd0340" providerId="LiveId" clId="{8AFE0B43-8FA7-44D6-90A2-CD1A375BB532}" dt="2025-03-04T16:59:08.112" v="1162"/>
          <ac:spMkLst>
            <pc:docMk/>
            <pc:sldMk cId="1325958761" sldId="263"/>
            <ac:spMk id="79" creationId="{737CFAB9-CBE8-0C31-7811-2D6C22AC1CE0}"/>
          </ac:spMkLst>
        </pc:spChg>
        <pc:spChg chg="mod">
          <ac:chgData name="Jainish J. Dabgar" userId="8f2b9b42e1bd0340" providerId="LiveId" clId="{8AFE0B43-8FA7-44D6-90A2-CD1A375BB532}" dt="2025-03-04T16:59:08.112" v="1162"/>
          <ac:spMkLst>
            <pc:docMk/>
            <pc:sldMk cId="1325958761" sldId="263"/>
            <ac:spMk id="80" creationId="{A9208F76-3533-4B25-36DA-8DA136AAA78C}"/>
          </ac:spMkLst>
        </pc:spChg>
        <pc:grpChg chg="del">
          <ac:chgData name="Jainish J. Dabgar" userId="8f2b9b42e1bd0340" providerId="LiveId" clId="{8AFE0B43-8FA7-44D6-90A2-CD1A375BB532}" dt="2025-03-04T16:09:54.235" v="761" actId="478"/>
          <ac:grpSpMkLst>
            <pc:docMk/>
            <pc:sldMk cId="1325958761" sldId="263"/>
            <ac:grpSpMk id="4" creationId="{4A7CA05D-159C-3537-4FDB-1C9EA5789054}"/>
          </ac:grpSpMkLst>
        </pc:grpChg>
        <pc:grpChg chg="del">
          <ac:chgData name="Jainish J. Dabgar" userId="8f2b9b42e1bd0340" providerId="LiveId" clId="{8AFE0B43-8FA7-44D6-90A2-CD1A375BB532}" dt="2025-03-04T16:41:37.439" v="832" actId="478"/>
          <ac:grpSpMkLst>
            <pc:docMk/>
            <pc:sldMk cId="1325958761" sldId="263"/>
            <ac:grpSpMk id="33" creationId="{723A8F3D-26F6-B654-9D02-3B6CF6454CC1}"/>
          </ac:grpSpMkLst>
        </pc:grpChg>
        <pc:grpChg chg="mod">
          <ac:chgData name="Jainish J. Dabgar" userId="8f2b9b42e1bd0340" providerId="LiveId" clId="{8AFE0B43-8FA7-44D6-90A2-CD1A375BB532}" dt="2025-03-04T16:56:03.843" v="1046" actId="1036"/>
          <ac:grpSpMkLst>
            <pc:docMk/>
            <pc:sldMk cId="1325958761" sldId="263"/>
            <ac:grpSpMk id="34" creationId="{78E0FBBC-F25D-CEA8-D9D4-9EC09EA585DB}"/>
          </ac:grpSpMkLst>
        </pc:grpChg>
        <pc:grpChg chg="mod">
          <ac:chgData name="Jainish J. Dabgar" userId="8f2b9b42e1bd0340" providerId="LiveId" clId="{8AFE0B43-8FA7-44D6-90A2-CD1A375BB532}" dt="2025-03-04T16:56:03.843" v="1046" actId="1036"/>
          <ac:grpSpMkLst>
            <pc:docMk/>
            <pc:sldMk cId="1325958761" sldId="263"/>
            <ac:grpSpMk id="35" creationId="{20DF6C5D-6B8C-6271-B641-4FC77332D3FF}"/>
          </ac:grpSpMkLst>
        </pc:grpChg>
        <pc:grpChg chg="del">
          <ac:chgData name="Jainish J. Dabgar" userId="8f2b9b42e1bd0340" providerId="LiveId" clId="{8AFE0B43-8FA7-44D6-90A2-CD1A375BB532}" dt="2025-03-04T16:50:05.635" v="925" actId="478"/>
          <ac:grpSpMkLst>
            <pc:docMk/>
            <pc:sldMk cId="1325958761" sldId="263"/>
            <ac:grpSpMk id="36" creationId="{D286F84C-71FE-83DC-DE4A-C703EDB26C95}"/>
          </ac:grpSpMkLst>
        </pc:grpChg>
        <pc:grpChg chg="mod">
          <ac:chgData name="Jainish J. Dabgar" userId="8f2b9b42e1bd0340" providerId="LiveId" clId="{8AFE0B43-8FA7-44D6-90A2-CD1A375BB532}" dt="2025-03-04T16:56:19.356" v="1121" actId="1036"/>
          <ac:grpSpMkLst>
            <pc:docMk/>
            <pc:sldMk cId="1325958761" sldId="263"/>
            <ac:grpSpMk id="37" creationId="{BEAE45D1-6496-83AF-0B3B-5E2A1CFC8B1A}"/>
          </ac:grpSpMkLst>
        </pc:grpChg>
        <pc:grpChg chg="mod">
          <ac:chgData name="Jainish J. Dabgar" userId="8f2b9b42e1bd0340" providerId="LiveId" clId="{8AFE0B43-8FA7-44D6-90A2-CD1A375BB532}" dt="2025-03-04T16:59:59.556" v="1180" actId="12788"/>
          <ac:grpSpMkLst>
            <pc:docMk/>
            <pc:sldMk cId="1325958761" sldId="263"/>
            <ac:grpSpMk id="38" creationId="{B8BB8706-DF6D-34D6-3ADE-1B9CBFB9CBCC}"/>
          </ac:grpSpMkLst>
        </pc:grpChg>
        <pc:grpChg chg="mod">
          <ac:chgData name="Jainish J. Dabgar" userId="8f2b9b42e1bd0340" providerId="LiveId" clId="{8AFE0B43-8FA7-44D6-90A2-CD1A375BB532}" dt="2025-03-04T16:56:19.356" v="1121" actId="1036"/>
          <ac:grpSpMkLst>
            <pc:docMk/>
            <pc:sldMk cId="1325958761" sldId="263"/>
            <ac:grpSpMk id="39" creationId="{54B85354-5445-F438-03B9-3FF2545292C9}"/>
          </ac:grpSpMkLst>
        </pc:grpChg>
        <pc:grpChg chg="mod">
          <ac:chgData name="Jainish J. Dabgar" userId="8f2b9b42e1bd0340" providerId="LiveId" clId="{8AFE0B43-8FA7-44D6-90A2-CD1A375BB532}" dt="2025-03-04T16:56:19.356" v="1121" actId="1036"/>
          <ac:grpSpMkLst>
            <pc:docMk/>
            <pc:sldMk cId="1325958761" sldId="263"/>
            <ac:grpSpMk id="40" creationId="{BC4E18C1-83CE-54F7-5511-3F8EB1AE3014}"/>
          </ac:grpSpMkLst>
        </pc:grpChg>
        <pc:grpChg chg="mod">
          <ac:chgData name="Jainish J. Dabgar" userId="8f2b9b42e1bd0340" providerId="LiveId" clId="{8AFE0B43-8FA7-44D6-90A2-CD1A375BB532}" dt="2025-03-04T16:56:03.843" v="1046" actId="1036"/>
          <ac:grpSpMkLst>
            <pc:docMk/>
            <pc:sldMk cId="1325958761" sldId="263"/>
            <ac:grpSpMk id="41" creationId="{DFB39420-4777-0A19-3B51-3FFA54A3875D}"/>
          </ac:grpSpMkLst>
        </pc:grpChg>
        <pc:grpChg chg="mod">
          <ac:chgData name="Jainish J. Dabgar" userId="8f2b9b42e1bd0340" providerId="LiveId" clId="{8AFE0B43-8FA7-44D6-90A2-CD1A375BB532}" dt="2025-03-04T16:37:47.378" v="814" actId="12788"/>
          <ac:grpSpMkLst>
            <pc:docMk/>
            <pc:sldMk cId="1325958761" sldId="263"/>
            <ac:grpSpMk id="64" creationId="{12EBF795-49EF-6BE1-8606-F6F6290B84B1}"/>
          </ac:grpSpMkLst>
        </pc:grpChg>
        <pc:grpChg chg="mod">
          <ac:chgData name="Jainish J. Dabgar" userId="8f2b9b42e1bd0340" providerId="LiveId" clId="{8AFE0B43-8FA7-44D6-90A2-CD1A375BB532}" dt="2025-03-04T16:47:07.357" v="891" actId="12789"/>
          <ac:grpSpMkLst>
            <pc:docMk/>
            <pc:sldMk cId="1325958761" sldId="263"/>
            <ac:grpSpMk id="72" creationId="{653F148E-6FC0-476D-521E-D3808CFDA64D}"/>
          </ac:grpSpMkLst>
        </pc:grpChg>
        <pc:grpChg chg="add mod">
          <ac:chgData name="Jainish J. Dabgar" userId="8f2b9b42e1bd0340" providerId="LiveId" clId="{8AFE0B43-8FA7-44D6-90A2-CD1A375BB532}" dt="2025-03-04T16:54:11.146" v="986" actId="12789"/>
          <ac:grpSpMkLst>
            <pc:docMk/>
            <pc:sldMk cId="1325958761" sldId="263"/>
            <ac:grpSpMk id="73" creationId="{0F1312D4-A363-8805-3970-B9E1C8909E53}"/>
          </ac:grpSpMkLst>
        </pc:grpChg>
        <pc:grpChg chg="mod">
          <ac:chgData name="Jainish J. Dabgar" userId="8f2b9b42e1bd0340" providerId="LiveId" clId="{8AFE0B43-8FA7-44D6-90A2-CD1A375BB532}" dt="2025-03-04T16:51:48.599" v="945" actId="1076"/>
          <ac:grpSpMkLst>
            <pc:docMk/>
            <pc:sldMk cId="1325958761" sldId="263"/>
            <ac:grpSpMk id="74" creationId="{DE27518B-EAB7-3929-5DFC-6E06B61496FD}"/>
          </ac:grpSpMkLst>
        </pc:grpChg>
        <pc:grpChg chg="add del mod">
          <ac:chgData name="Jainish J. Dabgar" userId="8f2b9b42e1bd0340" providerId="LiveId" clId="{8AFE0B43-8FA7-44D6-90A2-CD1A375BB532}" dt="2025-03-04T16:59:02.304" v="1160" actId="478"/>
          <ac:grpSpMkLst>
            <pc:docMk/>
            <pc:sldMk cId="1325958761" sldId="263"/>
            <ac:grpSpMk id="75" creationId="{A130905A-7622-EEF8-7812-33C1490D2E81}"/>
          </ac:grpSpMkLst>
        </pc:grpChg>
        <pc:grpChg chg="add mod">
          <ac:chgData name="Jainish J. Dabgar" userId="8f2b9b42e1bd0340" providerId="LiveId" clId="{8AFE0B43-8FA7-44D6-90A2-CD1A375BB532}" dt="2025-03-04T16:59:08.112" v="1162"/>
          <ac:grpSpMkLst>
            <pc:docMk/>
            <pc:sldMk cId="1325958761" sldId="263"/>
            <ac:grpSpMk id="78" creationId="{2AD2CC58-E2E4-47F3-C632-BA8F667CF851}"/>
          </ac:grpSpMkLst>
        </pc:grpChg>
        <pc:grpChg chg="mod">
          <ac:chgData name="Jainish J. Dabgar" userId="8f2b9b42e1bd0340" providerId="LiveId" clId="{8AFE0B43-8FA7-44D6-90A2-CD1A375BB532}" dt="2025-03-04T16:59:59.556" v="1180" actId="12788"/>
          <ac:grpSpMkLst>
            <pc:docMk/>
            <pc:sldMk cId="1325958761" sldId="263"/>
            <ac:grpSpMk id="81" creationId="{4F848548-A20F-70C6-08F0-FC16CE4138E7}"/>
          </ac:grpSpMkLst>
        </pc:grpChg>
        <pc:picChg chg="del">
          <ac:chgData name="Jainish J. Dabgar" userId="8f2b9b42e1bd0340" providerId="LiveId" clId="{8AFE0B43-8FA7-44D6-90A2-CD1A375BB532}" dt="2025-03-04T16:09:54.235" v="761" actId="478"/>
          <ac:picMkLst>
            <pc:docMk/>
            <pc:sldMk cId="1325958761" sldId="263"/>
            <ac:picMk id="3" creationId="{F35EF485-B64A-4704-6653-BCA42CDA3ECB}"/>
          </ac:picMkLst>
        </pc:picChg>
        <pc:picChg chg="del">
          <ac:chgData name="Jainish J. Dabgar" userId="8f2b9b42e1bd0340" providerId="LiveId" clId="{8AFE0B43-8FA7-44D6-90A2-CD1A375BB532}" dt="2025-03-04T16:41:25.998" v="831" actId="478"/>
          <ac:picMkLst>
            <pc:docMk/>
            <pc:sldMk cId="1325958761" sldId="263"/>
            <ac:picMk id="25" creationId="{D8DAEB6F-93CB-C22D-7DFA-49B3D61528D7}"/>
          </ac:picMkLst>
        </pc:picChg>
        <pc:picChg chg="del">
          <ac:chgData name="Jainish J. Dabgar" userId="8f2b9b42e1bd0340" providerId="LiveId" clId="{8AFE0B43-8FA7-44D6-90A2-CD1A375BB532}" dt="2025-03-04T16:44:43.309" v="864" actId="478"/>
          <ac:picMkLst>
            <pc:docMk/>
            <pc:sldMk cId="1325958761" sldId="263"/>
            <ac:picMk id="26" creationId="{6D705B90-672A-B5BB-5E0F-C2119D6D784C}"/>
          </ac:picMkLst>
        </pc:picChg>
        <pc:picChg chg="del">
          <ac:chgData name="Jainish J. Dabgar" userId="8f2b9b42e1bd0340" providerId="LiveId" clId="{8AFE0B43-8FA7-44D6-90A2-CD1A375BB532}" dt="2025-03-04T16:41:25.998" v="831" actId="478"/>
          <ac:picMkLst>
            <pc:docMk/>
            <pc:sldMk cId="1325958761" sldId="263"/>
            <ac:picMk id="27" creationId="{6850FD36-A631-1957-3E55-F9C1E51B7162}"/>
          </ac:picMkLst>
        </pc:picChg>
        <pc:picChg chg="del">
          <ac:chgData name="Jainish J. Dabgar" userId="8f2b9b42e1bd0340" providerId="LiveId" clId="{8AFE0B43-8FA7-44D6-90A2-CD1A375BB532}" dt="2025-03-04T16:41:25.998" v="831" actId="478"/>
          <ac:picMkLst>
            <pc:docMk/>
            <pc:sldMk cId="1325958761" sldId="263"/>
            <ac:picMk id="28" creationId="{8C566109-70D0-D7E7-2559-4291BD1D5EDC}"/>
          </ac:picMkLst>
        </pc:picChg>
        <pc:picChg chg="del">
          <ac:chgData name="Jainish J. Dabgar" userId="8f2b9b42e1bd0340" providerId="LiveId" clId="{8AFE0B43-8FA7-44D6-90A2-CD1A375BB532}" dt="2025-03-04T16:44:43.309" v="864" actId="478"/>
          <ac:picMkLst>
            <pc:docMk/>
            <pc:sldMk cId="1325958761" sldId="263"/>
            <ac:picMk id="29" creationId="{6EE867A5-750A-8591-1C26-87AC24367688}"/>
          </ac:picMkLst>
        </pc:picChg>
        <pc:picChg chg="del">
          <ac:chgData name="Jainish J. Dabgar" userId="8f2b9b42e1bd0340" providerId="LiveId" clId="{8AFE0B43-8FA7-44D6-90A2-CD1A375BB532}" dt="2025-03-04T16:44:43.309" v="864" actId="478"/>
          <ac:picMkLst>
            <pc:docMk/>
            <pc:sldMk cId="1325958761" sldId="263"/>
            <ac:picMk id="30" creationId="{421580B9-E54C-8BD5-9596-F3EA9DDFF5C8}"/>
          </ac:picMkLst>
        </pc:picChg>
        <pc:picChg chg="del">
          <ac:chgData name="Jainish J. Dabgar" userId="8f2b9b42e1bd0340" providerId="LiveId" clId="{8AFE0B43-8FA7-44D6-90A2-CD1A375BB532}" dt="2025-03-04T16:44:43.309" v="864" actId="478"/>
          <ac:picMkLst>
            <pc:docMk/>
            <pc:sldMk cId="1325958761" sldId="263"/>
            <ac:picMk id="31" creationId="{B6141066-030A-1CCA-6E21-09CD61E2315B}"/>
          </ac:picMkLst>
        </pc:picChg>
        <pc:picChg chg="del">
          <ac:chgData name="Jainish J. Dabgar" userId="8f2b9b42e1bd0340" providerId="LiveId" clId="{8AFE0B43-8FA7-44D6-90A2-CD1A375BB532}" dt="2025-03-04T16:41:25.998" v="831" actId="478"/>
          <ac:picMkLst>
            <pc:docMk/>
            <pc:sldMk cId="1325958761" sldId="263"/>
            <ac:picMk id="32" creationId="{FF069C6D-F689-7F62-F7AE-4E4AB88B386B}"/>
          </ac:picMkLst>
        </pc:picChg>
        <pc:picChg chg="add mod">
          <ac:chgData name="Jainish J. Dabgar" userId="8f2b9b42e1bd0340" providerId="LiveId" clId="{8AFE0B43-8FA7-44D6-90A2-CD1A375BB532}" dt="2025-03-04T16:51:22.639" v="941" actId="164"/>
          <ac:picMkLst>
            <pc:docMk/>
            <pc:sldMk cId="1325958761" sldId="263"/>
            <ac:picMk id="67" creationId="{A93595BF-ADF0-ABBB-7D7C-2313362210F9}"/>
          </ac:picMkLst>
        </pc:picChg>
        <pc:picChg chg="add del mod">
          <ac:chgData name="Jainish J. Dabgar" userId="8f2b9b42e1bd0340" providerId="LiveId" clId="{8AFE0B43-8FA7-44D6-90A2-CD1A375BB532}" dt="2025-03-04T16:41:25.998" v="831" actId="478"/>
          <ac:picMkLst>
            <pc:docMk/>
            <pc:sldMk cId="1325958761" sldId="263"/>
            <ac:picMk id="68" creationId="{89C83264-62EF-CCFE-5A2D-0447A3BD63EA}"/>
          </ac:picMkLst>
        </pc:picChg>
        <pc:picChg chg="add del mod">
          <ac:chgData name="Jainish J. Dabgar" userId="8f2b9b42e1bd0340" providerId="LiveId" clId="{8AFE0B43-8FA7-44D6-90A2-CD1A375BB532}" dt="2025-03-04T16:41:25.998" v="831" actId="478"/>
          <ac:picMkLst>
            <pc:docMk/>
            <pc:sldMk cId="1325958761" sldId="263"/>
            <ac:picMk id="69" creationId="{987488AA-3CC0-B5BE-D8EF-DEC47C3E961A}"/>
          </ac:picMkLst>
        </pc:picChg>
        <pc:picChg chg="add del mod">
          <ac:chgData name="Jainish J. Dabgar" userId="8f2b9b42e1bd0340" providerId="LiveId" clId="{8AFE0B43-8FA7-44D6-90A2-CD1A375BB532}" dt="2025-03-04T16:41:25.998" v="831" actId="478"/>
          <ac:picMkLst>
            <pc:docMk/>
            <pc:sldMk cId="1325958761" sldId="263"/>
            <ac:picMk id="70" creationId="{91CBB1AB-DC35-D8FA-FFC2-FE42DEEE35EA}"/>
          </ac:picMkLst>
        </pc:picChg>
        <pc:picChg chg="add del mod">
          <ac:chgData name="Jainish J. Dabgar" userId="8f2b9b42e1bd0340" providerId="LiveId" clId="{8AFE0B43-8FA7-44D6-90A2-CD1A375BB532}" dt="2025-03-04T16:41:25.998" v="831" actId="478"/>
          <ac:picMkLst>
            <pc:docMk/>
            <pc:sldMk cId="1325958761" sldId="263"/>
            <ac:picMk id="71" creationId="{C8E7C8A6-AA0D-9670-BD15-602A91E0B152}"/>
          </ac:picMkLst>
        </pc:picChg>
      </pc:sldChg>
      <pc:sldChg chg="addSp delSp modSp add mod modTransition">
        <pc:chgData name="Jainish J. Dabgar" userId="8f2b9b42e1bd0340" providerId="LiveId" clId="{8AFE0B43-8FA7-44D6-90A2-CD1A375BB532}" dt="2025-03-04T20:44:20.168" v="1923" actId="478"/>
        <pc:sldMkLst>
          <pc:docMk/>
          <pc:sldMk cId="2516738685" sldId="264"/>
        </pc:sldMkLst>
        <pc:spChg chg="add del mod">
          <ac:chgData name="Jainish J. Dabgar" userId="8f2b9b42e1bd0340" providerId="LiveId" clId="{8AFE0B43-8FA7-44D6-90A2-CD1A375BB532}" dt="2025-03-04T20:44:17.857" v="1922" actId="478"/>
          <ac:spMkLst>
            <pc:docMk/>
            <pc:sldMk cId="2516738685" sldId="264"/>
            <ac:spMk id="2" creationId="{486F3922-1332-F251-4895-17A64BA9483F}"/>
          </ac:spMkLst>
        </pc:spChg>
        <pc:spChg chg="add del mod">
          <ac:chgData name="Jainish J. Dabgar" userId="8f2b9b42e1bd0340" providerId="LiveId" clId="{8AFE0B43-8FA7-44D6-90A2-CD1A375BB532}" dt="2025-03-04T20:44:20.168" v="1923" actId="478"/>
          <ac:spMkLst>
            <pc:docMk/>
            <pc:sldMk cId="2516738685" sldId="264"/>
            <ac:spMk id="3" creationId="{45E3701F-3F50-5AFD-8D11-EE0AF1E83256}"/>
          </ac:spMkLst>
        </pc:spChg>
        <pc:spChg chg="add mod">
          <ac:chgData name="Jainish J. Dabgar" userId="8f2b9b42e1bd0340" providerId="LiveId" clId="{8AFE0B43-8FA7-44D6-90A2-CD1A375BB532}" dt="2025-03-04T17:14:55.093" v="1487" actId="1038"/>
          <ac:spMkLst>
            <pc:docMk/>
            <pc:sldMk cId="2516738685" sldId="264"/>
            <ac:spMk id="6" creationId="{723A1358-6746-C753-1A6B-98C0A7E7EC6C}"/>
          </ac:spMkLst>
        </pc:spChg>
        <pc:spChg chg="del">
          <ac:chgData name="Jainish J. Dabgar" userId="8f2b9b42e1bd0340" providerId="LiveId" clId="{8AFE0B43-8FA7-44D6-90A2-CD1A375BB532}" dt="2025-03-04T17:02:54.953" v="1193" actId="478"/>
          <ac:spMkLst>
            <pc:docMk/>
            <pc:sldMk cId="2516738685" sldId="264"/>
            <ac:spMk id="76" creationId="{389A768C-5FE5-B824-997F-7068E17F0F83}"/>
          </ac:spMkLst>
        </pc:spChg>
        <pc:grpChg chg="del">
          <ac:chgData name="Jainish J. Dabgar" userId="8f2b9b42e1bd0340" providerId="LiveId" clId="{8AFE0B43-8FA7-44D6-90A2-CD1A375BB532}" dt="2025-03-04T17:02:54.953" v="1193" actId="478"/>
          <ac:grpSpMkLst>
            <pc:docMk/>
            <pc:sldMk cId="2516738685" sldId="264"/>
            <ac:grpSpMk id="34" creationId="{6B2F9233-9611-30B0-3AD3-2E9E4317C79C}"/>
          </ac:grpSpMkLst>
        </pc:grpChg>
        <pc:grpChg chg="del">
          <ac:chgData name="Jainish J. Dabgar" userId="8f2b9b42e1bd0340" providerId="LiveId" clId="{8AFE0B43-8FA7-44D6-90A2-CD1A375BB532}" dt="2025-03-04T17:02:54.953" v="1193" actId="478"/>
          <ac:grpSpMkLst>
            <pc:docMk/>
            <pc:sldMk cId="2516738685" sldId="264"/>
            <ac:grpSpMk id="35" creationId="{98A1AE6E-37A9-6499-9549-DE85AA2612F3}"/>
          </ac:grpSpMkLst>
        </pc:grpChg>
        <pc:grpChg chg="del">
          <ac:chgData name="Jainish J. Dabgar" userId="8f2b9b42e1bd0340" providerId="LiveId" clId="{8AFE0B43-8FA7-44D6-90A2-CD1A375BB532}" dt="2025-03-04T17:02:54.953" v="1193" actId="478"/>
          <ac:grpSpMkLst>
            <pc:docMk/>
            <pc:sldMk cId="2516738685" sldId="264"/>
            <ac:grpSpMk id="37" creationId="{01E6CE57-78F0-7E6F-EAD8-AB6E28E979F3}"/>
          </ac:grpSpMkLst>
        </pc:grpChg>
        <pc:grpChg chg="del">
          <ac:chgData name="Jainish J. Dabgar" userId="8f2b9b42e1bd0340" providerId="LiveId" clId="{8AFE0B43-8FA7-44D6-90A2-CD1A375BB532}" dt="2025-03-04T17:02:54.953" v="1193" actId="478"/>
          <ac:grpSpMkLst>
            <pc:docMk/>
            <pc:sldMk cId="2516738685" sldId="264"/>
            <ac:grpSpMk id="38" creationId="{C16C1E2D-0387-0C98-F346-32F004648E8A}"/>
          </ac:grpSpMkLst>
        </pc:grpChg>
        <pc:grpChg chg="del">
          <ac:chgData name="Jainish J. Dabgar" userId="8f2b9b42e1bd0340" providerId="LiveId" clId="{8AFE0B43-8FA7-44D6-90A2-CD1A375BB532}" dt="2025-03-04T17:02:54.953" v="1193" actId="478"/>
          <ac:grpSpMkLst>
            <pc:docMk/>
            <pc:sldMk cId="2516738685" sldId="264"/>
            <ac:grpSpMk id="39" creationId="{B24E7BB3-E2B1-1CFB-87BA-3501D90E8E63}"/>
          </ac:grpSpMkLst>
        </pc:grpChg>
        <pc:grpChg chg="del">
          <ac:chgData name="Jainish J. Dabgar" userId="8f2b9b42e1bd0340" providerId="LiveId" clId="{8AFE0B43-8FA7-44D6-90A2-CD1A375BB532}" dt="2025-03-04T17:02:54.953" v="1193" actId="478"/>
          <ac:grpSpMkLst>
            <pc:docMk/>
            <pc:sldMk cId="2516738685" sldId="264"/>
            <ac:grpSpMk id="40" creationId="{0C9A3695-8764-BDF6-4BC7-EAFA2148BCFB}"/>
          </ac:grpSpMkLst>
        </pc:grpChg>
        <pc:grpChg chg="del">
          <ac:chgData name="Jainish J. Dabgar" userId="8f2b9b42e1bd0340" providerId="LiveId" clId="{8AFE0B43-8FA7-44D6-90A2-CD1A375BB532}" dt="2025-03-04T17:02:54.953" v="1193" actId="478"/>
          <ac:grpSpMkLst>
            <pc:docMk/>
            <pc:sldMk cId="2516738685" sldId="264"/>
            <ac:grpSpMk id="41" creationId="{7097DC4E-F38B-2580-E409-7C5D81BED363}"/>
          </ac:grpSpMkLst>
        </pc:grpChg>
        <pc:grpChg chg="del">
          <ac:chgData name="Jainish J. Dabgar" userId="8f2b9b42e1bd0340" providerId="LiveId" clId="{8AFE0B43-8FA7-44D6-90A2-CD1A375BB532}" dt="2025-03-04T17:02:54.953" v="1193" actId="478"/>
          <ac:grpSpMkLst>
            <pc:docMk/>
            <pc:sldMk cId="2516738685" sldId="264"/>
            <ac:grpSpMk id="81" creationId="{B12242AB-0484-2B13-BD57-D865A2F5E750}"/>
          </ac:grpSpMkLst>
        </pc:grpChg>
        <pc:picChg chg="add del mod">
          <ac:chgData name="Jainish J. Dabgar" userId="8f2b9b42e1bd0340" providerId="LiveId" clId="{8AFE0B43-8FA7-44D6-90A2-CD1A375BB532}" dt="2025-03-04T17:14:55.093" v="1487" actId="1038"/>
          <ac:picMkLst>
            <pc:docMk/>
            <pc:sldMk cId="2516738685" sldId="264"/>
            <ac:picMk id="11266" creationId="{C9B78736-D9BD-41A0-4791-0C0BDBD0C5DE}"/>
          </ac:picMkLst>
        </pc:picChg>
        <pc:picChg chg="add del mod">
          <ac:chgData name="Jainish J. Dabgar" userId="8f2b9b42e1bd0340" providerId="LiveId" clId="{8AFE0B43-8FA7-44D6-90A2-CD1A375BB532}" dt="2025-03-04T17:11:16.121" v="1319" actId="478"/>
          <ac:picMkLst>
            <pc:docMk/>
            <pc:sldMk cId="2516738685" sldId="264"/>
            <ac:picMk id="11268" creationId="{A8574A20-82A7-77BC-1AB5-B92F07750861}"/>
          </ac:picMkLst>
        </pc:picChg>
        <pc:picChg chg="add mod">
          <ac:chgData name="Jainish J. Dabgar" userId="8f2b9b42e1bd0340" providerId="LiveId" clId="{8AFE0B43-8FA7-44D6-90A2-CD1A375BB532}" dt="2025-03-04T17:49:08.718" v="1921" actId="1038"/>
          <ac:picMkLst>
            <pc:docMk/>
            <pc:sldMk cId="2516738685" sldId="264"/>
            <ac:picMk id="11270" creationId="{A39DF76F-3E8B-F6C5-2DA7-4FE70AC7E7D6}"/>
          </ac:picMkLst>
        </pc:picChg>
      </pc:sldChg>
    </pc:docChg>
  </pc:docChgLst>
  <pc:docChgLst>
    <pc:chgData name="Jainish J. Dabgar" userId="8f2b9b42e1bd0340" providerId="LiveId" clId="{C47A1BA2-ADEE-4CBB-8170-C4BE5491653B}"/>
    <pc:docChg chg="addSld modSld">
      <pc:chgData name="Jainish J. Dabgar" userId="8f2b9b42e1bd0340" providerId="LiveId" clId="{C47A1BA2-ADEE-4CBB-8170-C4BE5491653B}" dt="2025-03-04T20:47:57.084" v="0"/>
      <pc:docMkLst>
        <pc:docMk/>
      </pc:docMkLst>
      <pc:sldChg chg="add">
        <pc:chgData name="Jainish J. Dabgar" userId="8f2b9b42e1bd0340" providerId="LiveId" clId="{C47A1BA2-ADEE-4CBB-8170-C4BE5491653B}" dt="2025-03-04T20:47:57.084" v="0"/>
        <pc:sldMkLst>
          <pc:docMk/>
          <pc:sldMk cId="947941272" sldId="265"/>
        </pc:sldMkLst>
      </pc:sldChg>
      <pc:sldChg chg="add">
        <pc:chgData name="Jainish J. Dabgar" userId="8f2b9b42e1bd0340" providerId="LiveId" clId="{C47A1BA2-ADEE-4CBB-8170-C4BE5491653B}" dt="2025-03-04T20:47:57.084" v="0"/>
        <pc:sldMkLst>
          <pc:docMk/>
          <pc:sldMk cId="1648166576" sldId="266"/>
        </pc:sldMkLst>
      </pc:sldChg>
      <pc:sldChg chg="add">
        <pc:chgData name="Jainish J. Dabgar" userId="8f2b9b42e1bd0340" providerId="LiveId" clId="{C47A1BA2-ADEE-4CBB-8170-C4BE5491653B}" dt="2025-03-04T20:47:57.084" v="0"/>
        <pc:sldMkLst>
          <pc:docMk/>
          <pc:sldMk cId="1889555723" sldId="267"/>
        </pc:sldMkLst>
      </pc:sldChg>
      <pc:sldChg chg="add">
        <pc:chgData name="Jainish J. Dabgar" userId="8f2b9b42e1bd0340" providerId="LiveId" clId="{C47A1BA2-ADEE-4CBB-8170-C4BE5491653B}" dt="2025-03-04T20:47:57.084" v="0"/>
        <pc:sldMkLst>
          <pc:docMk/>
          <pc:sldMk cId="555123686" sldId="268"/>
        </pc:sldMkLst>
      </pc:sldChg>
      <pc:sldChg chg="add">
        <pc:chgData name="Jainish J. Dabgar" userId="8f2b9b42e1bd0340" providerId="LiveId" clId="{C47A1BA2-ADEE-4CBB-8170-C4BE5491653B}" dt="2025-03-04T20:47:57.084" v="0"/>
        <pc:sldMkLst>
          <pc:docMk/>
          <pc:sldMk cId="813938356" sldId="269"/>
        </pc:sldMkLst>
      </pc:sldChg>
      <pc:sldChg chg="add">
        <pc:chgData name="Jainish J. Dabgar" userId="8f2b9b42e1bd0340" providerId="LiveId" clId="{C47A1BA2-ADEE-4CBB-8170-C4BE5491653B}" dt="2025-03-04T20:47:57.084" v="0"/>
        <pc:sldMkLst>
          <pc:docMk/>
          <pc:sldMk cId="1161541828" sldId="270"/>
        </pc:sldMkLst>
      </pc:sldChg>
      <pc:sldChg chg="add">
        <pc:chgData name="Jainish J. Dabgar" userId="8f2b9b42e1bd0340" providerId="LiveId" clId="{C47A1BA2-ADEE-4CBB-8170-C4BE5491653B}" dt="2025-03-04T20:47:57.084" v="0"/>
        <pc:sldMkLst>
          <pc:docMk/>
          <pc:sldMk cId="861618664" sldId="271"/>
        </pc:sldMkLst>
      </pc:sldChg>
      <pc:sldChg chg="add">
        <pc:chgData name="Jainish J. Dabgar" userId="8f2b9b42e1bd0340" providerId="LiveId" clId="{C47A1BA2-ADEE-4CBB-8170-C4BE5491653B}" dt="2025-03-04T20:47:57.084" v="0"/>
        <pc:sldMkLst>
          <pc:docMk/>
          <pc:sldMk cId="3374762546" sldId="272"/>
        </pc:sldMkLst>
      </pc:sldChg>
      <pc:sldChg chg="add">
        <pc:chgData name="Jainish J. Dabgar" userId="8f2b9b42e1bd0340" providerId="LiveId" clId="{C47A1BA2-ADEE-4CBB-8170-C4BE5491653B}" dt="2025-03-04T20:47:57.084" v="0"/>
        <pc:sldMkLst>
          <pc:docMk/>
          <pc:sldMk cId="1778795291" sldId="273"/>
        </pc:sldMkLst>
      </pc:sldChg>
      <pc:sldChg chg="add">
        <pc:chgData name="Jainish J. Dabgar" userId="8f2b9b42e1bd0340" providerId="LiveId" clId="{C47A1BA2-ADEE-4CBB-8170-C4BE5491653B}" dt="2025-03-04T20:47:57.084" v="0"/>
        <pc:sldMkLst>
          <pc:docMk/>
          <pc:sldMk cId="720079296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864B-34F2-1279-DFFB-B78329888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4F32A-5249-E4C1-F792-2341740F3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99A1A-F631-8258-9ABA-7C2A30D9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2FE8C-8E8C-867B-12FE-79341F84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0F4A-0B3C-A122-B105-7E05755B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56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2C60-595E-CB75-CB65-D33C20C5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CB806-96F4-7217-F3EF-33624D5CD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0EABC-19DA-B909-780D-8E5AAFCA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DF73C-6830-7981-DE0E-AB84E4FE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B702B-7688-A00E-ED17-D971518E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07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4DBD5-8D9B-FEED-3EAE-FC61DA058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11BD6-025F-1A05-1B18-07DBB4B61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EFE5F-A343-CC70-2372-F41FDE9E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70E1C-EFBD-EE07-4BDD-D6569D3D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41DD0-05E5-6A39-B562-811B083D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127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84C4-9C63-846C-D6C3-14F62CAA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3A530-69B2-DCA4-DCAD-FC015D55F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3612F-1339-4835-A65B-DDF5783E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D4AE4-27B4-877B-FEB6-54B3E2BB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86478-AF79-3D77-6CC6-B0116D37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44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1A17-F07F-CAC9-F718-D49266A6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17CC9-7FE2-D580-FC53-F79B5D527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A7F44-60D1-6900-FE9A-F595E0D2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3A863-DCA9-F716-23AF-44FD47AA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BC22-5D5B-F762-91C7-50D97988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67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7ED7-5042-1A78-39E8-B35EBFD9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ADF37-6973-7E3E-A461-FC8CD2B9F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66EF2-BB24-2251-1D6E-940988288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AC3AB-5D97-6BED-779D-597FE47E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D60C-5AF8-449C-75C8-5C6DED6D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15EBD-3B63-9A8B-4603-75516912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46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7BAB-6102-2D5B-880D-1D73F5EA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651F6-EDEF-3E60-D726-37BC43CD5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4D0C3-A18A-0511-B6B9-4B445AF91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B8846-97E0-CF5F-CF86-471A9505A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46968C-7CAE-C3B4-4AD9-71E4E75E6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4791B-B28B-E074-7C80-1653FA59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B01BD-ED42-94A8-A672-3EFB537F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BC3B3-B9B1-ED2E-9550-3E2B3B1AC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92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1333-992B-9620-FFA0-631731CC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6452E-6195-287D-7392-355BD7F9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67DD5-1DA6-AB09-20B6-0F75FB65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8E18C-E418-58C4-C73D-E745A55D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74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B84CE-E4B5-73AF-5671-1CE7906ED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AEDE0-A3EC-512E-7C5B-618EF47DF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FD91-9BA5-727E-14DC-4A38FC04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431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E72A-7034-E732-0FDA-74F28F17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8B56-55FC-2189-FA23-A75D8F60F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F5E64-9A16-A2C8-35A7-65B06AFA3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87121-671F-1834-FA0D-72DCF274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B7164-D6A1-4A85-41F6-53844A33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04A4A-A755-6176-12C7-02790DB3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06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0566-AFDA-A5C0-7048-99A525F3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EB053-D513-63CB-8E59-280467001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415D5-7960-6D95-15C8-93B0614A6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0ADEE-0F0E-CFFD-EF71-020E6D2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49E0-7609-9973-9218-82FD5C44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C2841-E784-A75D-6CA1-D36CA020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78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874AB"/>
            </a:gs>
            <a:gs pos="100000">
              <a:srgbClr val="48659D"/>
            </a:gs>
            <a:gs pos="100000">
              <a:srgbClr val="8FA9D9"/>
            </a:gs>
            <a:gs pos="96000">
              <a:srgbClr val="00206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FA108-1305-8096-4D78-2ABAB25F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DE040-9735-DF96-BB41-0630F6A0B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773CC-6BE6-8947-5259-404D5B6AF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D857F-95CC-4502-9B6D-7C55A6439216}" type="datetimeFigureOut">
              <a:rPr lang="en-IN" smtClean="0"/>
              <a:t>05-03-2025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C9E43-707F-7B14-9856-2A6EB5553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3FE7B-40E3-12C5-E7FA-76D07FF42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EB307-500C-4702-9AD5-4D85131977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99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.sv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7.sv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6635BC5E-BCF0-0CD4-E96C-8B56F76BB927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FA501A24-D7F7-C4B6-03C7-A4426C289112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28" name="Picture 4" descr="Hire Top Web Developer in Ontario - Expert Web Designers USA">
            <a:extLst>
              <a:ext uri="{FF2B5EF4-FFF2-40B4-BE49-F238E27FC236}">
                <a16:creationId xmlns:a16="http://schemas.microsoft.com/office/drawing/2014/main" id="{3DD47E9F-5CCB-C445-70F8-48939554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10" y="1520587"/>
            <a:ext cx="5162704" cy="38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BCE6C8E5-7D9D-DFB8-1446-5A647323CC1D}"/>
              </a:ext>
            </a:extLst>
          </p:cNvPr>
          <p:cNvSpPr txBox="1"/>
          <p:nvPr/>
        </p:nvSpPr>
        <p:spPr>
          <a:xfrm>
            <a:off x="5685504" y="671835"/>
            <a:ext cx="6528619" cy="5514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59"/>
              </a:lnSpc>
            </a:pPr>
            <a:r>
              <a:rPr lang="en-US" sz="6600" spc="-23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  <a:ea typeface="Proxima Nova Condensed Bold"/>
                <a:cs typeface="Proxima Nova Condensed Bold"/>
                <a:sym typeface="Proxima Nova Condensed Bold"/>
              </a:rPr>
              <a:t>Web Development : </a:t>
            </a:r>
          </a:p>
          <a:p>
            <a:pPr algn="l">
              <a:lnSpc>
                <a:spcPts val="8559"/>
              </a:lnSpc>
            </a:pPr>
            <a:endParaRPr lang="en-US" sz="6600" spc="-23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Cooper Black" panose="0208090404030B020404" pitchFamily="18" charset="0"/>
              <a:ea typeface="Proxima Nova Condensed Bold"/>
              <a:cs typeface="Proxima Nova Condensed Bold"/>
              <a:sym typeface="Proxima Nova Condensed Bold"/>
            </a:endParaRPr>
          </a:p>
          <a:p>
            <a:pPr algn="l">
              <a:lnSpc>
                <a:spcPts val="8559"/>
              </a:lnSpc>
            </a:pPr>
            <a:r>
              <a:rPr lang="en-US" sz="6600" spc="-23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  <a:ea typeface="Proxima Nova Condensed Bold"/>
                <a:cs typeface="Proxima Nova Condensed Bold"/>
                <a:sym typeface="Proxima Nova Condensed Bold"/>
              </a:rPr>
              <a:t>The Future is Digital</a:t>
            </a: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15A5670-0B53-1E50-44D1-D2AB0CB30BBD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D4F318B-A79F-9B0C-ED6D-E044FD59C47D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07C58764-5EF8-AA38-F5C9-5A96F94F4BE7}"/>
              </a:ext>
            </a:extLst>
          </p:cNvPr>
          <p:cNvSpPr/>
          <p:nvPr/>
        </p:nvSpPr>
        <p:spPr>
          <a:xfrm>
            <a:off x="5685504" y="3265632"/>
            <a:ext cx="1306945" cy="326736"/>
          </a:xfrm>
          <a:custGeom>
            <a:avLst/>
            <a:gdLst/>
            <a:ahLst/>
            <a:cxnLst/>
            <a:rect l="l" t="t" r="r" b="b"/>
            <a:pathLst>
              <a:path w="1306945" h="326736">
                <a:moveTo>
                  <a:pt x="0" y="0"/>
                </a:moveTo>
                <a:lnTo>
                  <a:pt x="1306945" y="0"/>
                </a:lnTo>
                <a:lnTo>
                  <a:pt x="1306945" y="326736"/>
                </a:lnTo>
                <a:lnTo>
                  <a:pt x="0" y="3267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BCC3D08-2A6D-E31A-024D-77A6F6F512AA}"/>
              </a:ext>
            </a:extLst>
          </p:cNvPr>
          <p:cNvSpPr/>
          <p:nvPr/>
        </p:nvSpPr>
        <p:spPr>
          <a:xfrm>
            <a:off x="7134268" y="3267560"/>
            <a:ext cx="1306945" cy="326736"/>
          </a:xfrm>
          <a:custGeom>
            <a:avLst/>
            <a:gdLst/>
            <a:ahLst/>
            <a:cxnLst/>
            <a:rect l="l" t="t" r="r" b="b"/>
            <a:pathLst>
              <a:path w="1306945" h="326736">
                <a:moveTo>
                  <a:pt x="0" y="0"/>
                </a:moveTo>
                <a:lnTo>
                  <a:pt x="1306945" y="0"/>
                </a:lnTo>
                <a:lnTo>
                  <a:pt x="1306945" y="326736"/>
                </a:lnTo>
                <a:lnTo>
                  <a:pt x="0" y="3267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64646BB4-6983-BEDC-0AD2-21E0E01880E4}"/>
              </a:ext>
            </a:extLst>
          </p:cNvPr>
          <p:cNvSpPr/>
          <p:nvPr/>
        </p:nvSpPr>
        <p:spPr>
          <a:xfrm>
            <a:off x="8583032" y="3269488"/>
            <a:ext cx="1306945" cy="326736"/>
          </a:xfrm>
          <a:custGeom>
            <a:avLst/>
            <a:gdLst/>
            <a:ahLst/>
            <a:cxnLst/>
            <a:rect l="l" t="t" r="r" b="b"/>
            <a:pathLst>
              <a:path w="1306945" h="326736">
                <a:moveTo>
                  <a:pt x="0" y="0"/>
                </a:moveTo>
                <a:lnTo>
                  <a:pt x="1306945" y="0"/>
                </a:lnTo>
                <a:lnTo>
                  <a:pt x="1306945" y="326736"/>
                </a:lnTo>
                <a:lnTo>
                  <a:pt x="0" y="3267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F85AAC6-9406-A946-1DE9-B9155180B240}"/>
              </a:ext>
            </a:extLst>
          </p:cNvPr>
          <p:cNvSpPr/>
          <p:nvPr/>
        </p:nvSpPr>
        <p:spPr>
          <a:xfrm>
            <a:off x="10031796" y="3271416"/>
            <a:ext cx="1306945" cy="326736"/>
          </a:xfrm>
          <a:custGeom>
            <a:avLst/>
            <a:gdLst/>
            <a:ahLst/>
            <a:cxnLst/>
            <a:rect l="l" t="t" r="r" b="b"/>
            <a:pathLst>
              <a:path w="1306945" h="326736">
                <a:moveTo>
                  <a:pt x="0" y="0"/>
                </a:moveTo>
                <a:lnTo>
                  <a:pt x="1306945" y="0"/>
                </a:lnTo>
                <a:lnTo>
                  <a:pt x="1306945" y="326736"/>
                </a:lnTo>
                <a:lnTo>
                  <a:pt x="0" y="3267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6703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6635BC5E-BCF0-0CD4-E96C-8B56F76BB927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FA501A24-D7F7-C4B6-03C7-A4426C289112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CE6C8E5-7D9D-DFB8-1446-5A647323CC1D}"/>
              </a:ext>
            </a:extLst>
          </p:cNvPr>
          <p:cNvSpPr txBox="1"/>
          <p:nvPr/>
        </p:nvSpPr>
        <p:spPr>
          <a:xfrm>
            <a:off x="4980346" y="1003245"/>
            <a:ext cx="6890367" cy="2052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59"/>
              </a:lnSpc>
            </a:pPr>
            <a:r>
              <a:rPr lang="en-US" sz="4400" b="1" spc="-23" dirty="0">
                <a:ln w="28575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  <a:ea typeface="Proxima Nova Condensed Bold"/>
                <a:cs typeface="Proxima Nova Condensed Bold"/>
                <a:sym typeface="Proxima Nova Condensed Bold"/>
              </a:rPr>
              <a:t>Shape the Future : </a:t>
            </a:r>
          </a:p>
          <a:p>
            <a:pPr algn="l">
              <a:lnSpc>
                <a:spcPts val="8559"/>
              </a:lnSpc>
            </a:pPr>
            <a:r>
              <a:rPr lang="en-US" sz="4000" spc="-23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  <a:ea typeface="Proxima Nova Condensed Bold"/>
                <a:cs typeface="Proxima Nova Condensed Bold"/>
                <a:sym typeface="Proxima Nova Condensed Bold"/>
              </a:rPr>
              <a:t>UI/UX, Game Dev, and AI</a:t>
            </a: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15A5670-0B53-1E50-44D1-D2AB0CB30BBD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D4F318B-A79F-9B0C-ED6D-E044FD59C47D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 descr="UX/UI Design &amp; Development - Parallel Matrix">
            <a:extLst>
              <a:ext uri="{FF2B5EF4-FFF2-40B4-BE49-F238E27FC236}">
                <a16:creationId xmlns:a16="http://schemas.microsoft.com/office/drawing/2014/main" id="{8E83AFA1-87FC-2A4A-5FF5-B8F44D49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294" y="352004"/>
            <a:ext cx="6890367" cy="615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8227DC-99D9-B59E-4786-3C8CD76FF02F}"/>
              </a:ext>
            </a:extLst>
          </p:cNvPr>
          <p:cNvGrpSpPr/>
          <p:nvPr/>
        </p:nvGrpSpPr>
        <p:grpSpPr>
          <a:xfrm>
            <a:off x="5188933" y="3297724"/>
            <a:ext cx="5653237" cy="332520"/>
            <a:chOff x="5258616" y="3084762"/>
            <a:chExt cx="5653237" cy="332520"/>
          </a:xfrm>
        </p:grpSpPr>
        <p:sp>
          <p:nvSpPr>
            <p:cNvPr id="2" name="Freeform 11">
              <a:extLst>
                <a:ext uri="{FF2B5EF4-FFF2-40B4-BE49-F238E27FC236}">
                  <a16:creationId xmlns:a16="http://schemas.microsoft.com/office/drawing/2014/main" id="{07C58764-5EF8-AA38-F5C9-5A96F94F4BE7}"/>
                </a:ext>
              </a:extLst>
            </p:cNvPr>
            <p:cNvSpPr/>
            <p:nvPr/>
          </p:nvSpPr>
          <p:spPr>
            <a:xfrm>
              <a:off x="5258616" y="3084762"/>
              <a:ext cx="1306945" cy="326736"/>
            </a:xfrm>
            <a:custGeom>
              <a:avLst/>
              <a:gdLst/>
              <a:ahLst/>
              <a:cxnLst/>
              <a:rect l="l" t="t" r="r" b="b"/>
              <a:pathLst>
                <a:path w="1306945" h="326736">
                  <a:moveTo>
                    <a:pt x="0" y="0"/>
                  </a:moveTo>
                  <a:lnTo>
                    <a:pt x="1306945" y="0"/>
                  </a:lnTo>
                  <a:lnTo>
                    <a:pt x="1306945" y="326736"/>
                  </a:lnTo>
                  <a:lnTo>
                    <a:pt x="0" y="326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ABCC3D08-2A6D-E31A-024D-77A6F6F512AA}"/>
                </a:ext>
              </a:extLst>
            </p:cNvPr>
            <p:cNvSpPr/>
            <p:nvPr/>
          </p:nvSpPr>
          <p:spPr>
            <a:xfrm>
              <a:off x="6707380" y="3086690"/>
              <a:ext cx="1306945" cy="326736"/>
            </a:xfrm>
            <a:custGeom>
              <a:avLst/>
              <a:gdLst/>
              <a:ahLst/>
              <a:cxnLst/>
              <a:rect l="l" t="t" r="r" b="b"/>
              <a:pathLst>
                <a:path w="1306945" h="326736">
                  <a:moveTo>
                    <a:pt x="0" y="0"/>
                  </a:moveTo>
                  <a:lnTo>
                    <a:pt x="1306945" y="0"/>
                  </a:lnTo>
                  <a:lnTo>
                    <a:pt x="1306945" y="326736"/>
                  </a:lnTo>
                  <a:lnTo>
                    <a:pt x="0" y="326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64646BB4-6983-BEDC-0AD2-21E0E01880E4}"/>
                </a:ext>
              </a:extLst>
            </p:cNvPr>
            <p:cNvSpPr/>
            <p:nvPr/>
          </p:nvSpPr>
          <p:spPr>
            <a:xfrm>
              <a:off x="8156144" y="3088618"/>
              <a:ext cx="1306945" cy="326736"/>
            </a:xfrm>
            <a:custGeom>
              <a:avLst/>
              <a:gdLst/>
              <a:ahLst/>
              <a:cxnLst/>
              <a:rect l="l" t="t" r="r" b="b"/>
              <a:pathLst>
                <a:path w="1306945" h="326736">
                  <a:moveTo>
                    <a:pt x="0" y="0"/>
                  </a:moveTo>
                  <a:lnTo>
                    <a:pt x="1306945" y="0"/>
                  </a:lnTo>
                  <a:lnTo>
                    <a:pt x="1306945" y="326736"/>
                  </a:lnTo>
                  <a:lnTo>
                    <a:pt x="0" y="326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3F85AAC6-9406-A946-1DE9-B9155180B240}"/>
                </a:ext>
              </a:extLst>
            </p:cNvPr>
            <p:cNvSpPr/>
            <p:nvPr/>
          </p:nvSpPr>
          <p:spPr>
            <a:xfrm>
              <a:off x="9604908" y="3090546"/>
              <a:ext cx="1306945" cy="326736"/>
            </a:xfrm>
            <a:custGeom>
              <a:avLst/>
              <a:gdLst/>
              <a:ahLst/>
              <a:cxnLst/>
              <a:rect l="l" t="t" r="r" b="b"/>
              <a:pathLst>
                <a:path w="1306945" h="326736">
                  <a:moveTo>
                    <a:pt x="0" y="0"/>
                  </a:moveTo>
                  <a:lnTo>
                    <a:pt x="1306945" y="0"/>
                  </a:lnTo>
                  <a:lnTo>
                    <a:pt x="1306945" y="326736"/>
                  </a:lnTo>
                  <a:lnTo>
                    <a:pt x="0" y="326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9">
            <a:extLst>
              <a:ext uri="{FF2B5EF4-FFF2-40B4-BE49-F238E27FC236}">
                <a16:creationId xmlns:a16="http://schemas.microsoft.com/office/drawing/2014/main" id="{3F335DA9-70A8-A84F-4857-F2F55190C22B}"/>
              </a:ext>
            </a:extLst>
          </p:cNvPr>
          <p:cNvSpPr txBox="1"/>
          <p:nvPr/>
        </p:nvSpPr>
        <p:spPr>
          <a:xfrm>
            <a:off x="4980346" y="3873717"/>
            <a:ext cx="700133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spc="-23" dirty="0">
                <a:ln w="285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Explore careers that celebrate creativity and innovation. Shape how people interact with the world. UI/UX design and game development offer fulfilling paths. Harness AI as your trusted partner.</a:t>
            </a:r>
          </a:p>
        </p:txBody>
      </p:sp>
    </p:spTree>
    <p:extLst>
      <p:ext uri="{BB962C8B-B14F-4D97-AF65-F5344CB8AC3E}">
        <p14:creationId xmlns:p14="http://schemas.microsoft.com/office/powerpoint/2010/main" val="947941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7CB6-B2F0-3D1E-3F98-4EEF3059B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292823F2-A3D1-571A-7A70-9084A6185719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70DEFA6C-D8FB-B89D-4643-898DF31095A1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EA447C8C-8A47-815E-4195-16C739D0241E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98B0365C-61E3-3E80-DBA7-13CEBB14FDE6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180B31F7-26EF-D820-9324-382F7E41FB21}"/>
              </a:ext>
            </a:extLst>
          </p:cNvPr>
          <p:cNvSpPr/>
          <p:nvPr/>
        </p:nvSpPr>
        <p:spPr>
          <a:xfrm>
            <a:off x="1537564" y="2439685"/>
            <a:ext cx="2351391" cy="2096965"/>
          </a:xfrm>
          <a:custGeom>
            <a:avLst/>
            <a:gdLst>
              <a:gd name="connsiteX0" fmla="*/ 268088 w 357450"/>
              <a:gd name="connsiteY0" fmla="*/ 0 h 309227"/>
              <a:gd name="connsiteX1" fmla="*/ 89363 w 357450"/>
              <a:gd name="connsiteY1" fmla="*/ 0 h 309227"/>
              <a:gd name="connsiteX2" fmla="*/ 0 w 357450"/>
              <a:gd name="connsiteY2" fmla="*/ 154878 h 309227"/>
              <a:gd name="connsiteX3" fmla="*/ 89363 w 357450"/>
              <a:gd name="connsiteY3" fmla="*/ 309228 h 309227"/>
              <a:gd name="connsiteX4" fmla="*/ 268088 w 357450"/>
              <a:gd name="connsiteY4" fmla="*/ 309228 h 309227"/>
              <a:gd name="connsiteX5" fmla="*/ 357451 w 357450"/>
              <a:gd name="connsiteY5" fmla="*/ 154878 h 309227"/>
              <a:gd name="connsiteX6" fmla="*/ 268088 w 357450"/>
              <a:gd name="connsiteY6" fmla="*/ 0 h 309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450" h="309227">
                <a:moveTo>
                  <a:pt x="268088" y="0"/>
                </a:moveTo>
                <a:lnTo>
                  <a:pt x="89363" y="0"/>
                </a:lnTo>
                <a:lnTo>
                  <a:pt x="0" y="154878"/>
                </a:lnTo>
                <a:lnTo>
                  <a:pt x="89363" y="309228"/>
                </a:lnTo>
                <a:lnTo>
                  <a:pt x="268088" y="309228"/>
                </a:lnTo>
                <a:lnTo>
                  <a:pt x="357451" y="154878"/>
                </a:lnTo>
                <a:lnTo>
                  <a:pt x="268088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04B423-2559-0CBF-892F-B61D9E17305F}"/>
              </a:ext>
            </a:extLst>
          </p:cNvPr>
          <p:cNvGrpSpPr/>
          <p:nvPr/>
        </p:nvGrpSpPr>
        <p:grpSpPr>
          <a:xfrm>
            <a:off x="3412421" y="1522036"/>
            <a:ext cx="7242015" cy="1910568"/>
            <a:chOff x="3833113" y="1819271"/>
            <a:chExt cx="6106719" cy="1562812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E1DE1A8-6A69-24B0-9541-8B563E589DB5}"/>
                </a:ext>
              </a:extLst>
            </p:cNvPr>
            <p:cNvSpPr/>
            <p:nvPr/>
          </p:nvSpPr>
          <p:spPr>
            <a:xfrm>
              <a:off x="4117658" y="1819271"/>
              <a:ext cx="5822174" cy="1527048"/>
            </a:xfrm>
            <a:custGeom>
              <a:avLst/>
              <a:gdLst>
                <a:gd name="connsiteX0" fmla="*/ 761433 w 897856"/>
                <a:gd name="connsiteY0" fmla="*/ 0 h 273283"/>
                <a:gd name="connsiteX1" fmla="*/ 0 w 897856"/>
                <a:gd name="connsiteY1" fmla="*/ 0 h 273283"/>
                <a:gd name="connsiteX2" fmla="*/ 0 w 897856"/>
                <a:gd name="connsiteY2" fmla="*/ 273283 h 273283"/>
                <a:gd name="connsiteX3" fmla="*/ 761433 w 897856"/>
                <a:gd name="connsiteY3" fmla="*/ 273283 h 273283"/>
                <a:gd name="connsiteX4" fmla="*/ 897856 w 897856"/>
                <a:gd name="connsiteY4" fmla="*/ 136906 h 273283"/>
                <a:gd name="connsiteX5" fmla="*/ 897856 w 897856"/>
                <a:gd name="connsiteY5" fmla="*/ 136906 h 273283"/>
                <a:gd name="connsiteX6" fmla="*/ 761433 w 897856"/>
                <a:gd name="connsiteY6" fmla="*/ 529 h 273283"/>
                <a:gd name="connsiteX7" fmla="*/ 757731 w 897856"/>
                <a:gd name="connsiteY7" fmla="*/ 259011 h 273283"/>
                <a:gd name="connsiteX8" fmla="*/ 635056 w 897856"/>
                <a:gd name="connsiteY8" fmla="*/ 136377 h 273283"/>
                <a:gd name="connsiteX9" fmla="*/ 757731 w 897856"/>
                <a:gd name="connsiteY9" fmla="*/ 13743 h 273283"/>
                <a:gd name="connsiteX10" fmla="*/ 880407 w 897856"/>
                <a:gd name="connsiteY10" fmla="*/ 136377 h 273283"/>
                <a:gd name="connsiteX11" fmla="*/ 757731 w 897856"/>
                <a:gd name="connsiteY11" fmla="*/ 259011 h 273283"/>
                <a:gd name="connsiteX0" fmla="*/ 761733 w 898156"/>
                <a:gd name="connsiteY0" fmla="*/ 0 h 273283"/>
                <a:gd name="connsiteX1" fmla="*/ 300 w 898156"/>
                <a:gd name="connsiteY1" fmla="*/ 0 h 273283"/>
                <a:gd name="connsiteX2" fmla="*/ 0 w 898156"/>
                <a:gd name="connsiteY2" fmla="*/ 138231 h 273283"/>
                <a:gd name="connsiteX3" fmla="*/ 300 w 898156"/>
                <a:gd name="connsiteY3" fmla="*/ 273283 h 273283"/>
                <a:gd name="connsiteX4" fmla="*/ 761733 w 898156"/>
                <a:gd name="connsiteY4" fmla="*/ 273283 h 273283"/>
                <a:gd name="connsiteX5" fmla="*/ 898156 w 898156"/>
                <a:gd name="connsiteY5" fmla="*/ 136906 h 273283"/>
                <a:gd name="connsiteX6" fmla="*/ 898156 w 898156"/>
                <a:gd name="connsiteY6" fmla="*/ 136906 h 273283"/>
                <a:gd name="connsiteX7" fmla="*/ 761733 w 898156"/>
                <a:gd name="connsiteY7" fmla="*/ 529 h 273283"/>
                <a:gd name="connsiteX8" fmla="*/ 761733 w 898156"/>
                <a:gd name="connsiteY8" fmla="*/ 0 h 273283"/>
                <a:gd name="connsiteX9" fmla="*/ 758031 w 898156"/>
                <a:gd name="connsiteY9" fmla="*/ 259011 h 273283"/>
                <a:gd name="connsiteX10" fmla="*/ 635356 w 898156"/>
                <a:gd name="connsiteY10" fmla="*/ 136377 h 273283"/>
                <a:gd name="connsiteX11" fmla="*/ 758031 w 898156"/>
                <a:gd name="connsiteY11" fmla="*/ 13743 h 273283"/>
                <a:gd name="connsiteX12" fmla="*/ 880707 w 898156"/>
                <a:gd name="connsiteY12" fmla="*/ 136377 h 273283"/>
                <a:gd name="connsiteX13" fmla="*/ 758031 w 898156"/>
                <a:gd name="connsiteY13" fmla="*/ 259011 h 273283"/>
                <a:gd name="connsiteX0" fmla="*/ 784056 w 920479"/>
                <a:gd name="connsiteY0" fmla="*/ 0 h 273283"/>
                <a:gd name="connsiteX1" fmla="*/ 22623 w 920479"/>
                <a:gd name="connsiteY1" fmla="*/ 0 h 273283"/>
                <a:gd name="connsiteX2" fmla="*/ 0 w 920479"/>
                <a:gd name="connsiteY2" fmla="*/ 139519 h 273283"/>
                <a:gd name="connsiteX3" fmla="*/ 22623 w 920479"/>
                <a:gd name="connsiteY3" fmla="*/ 273283 h 273283"/>
                <a:gd name="connsiteX4" fmla="*/ 784056 w 920479"/>
                <a:gd name="connsiteY4" fmla="*/ 273283 h 273283"/>
                <a:gd name="connsiteX5" fmla="*/ 920479 w 920479"/>
                <a:gd name="connsiteY5" fmla="*/ 136906 h 273283"/>
                <a:gd name="connsiteX6" fmla="*/ 920479 w 920479"/>
                <a:gd name="connsiteY6" fmla="*/ 136906 h 273283"/>
                <a:gd name="connsiteX7" fmla="*/ 784056 w 920479"/>
                <a:gd name="connsiteY7" fmla="*/ 529 h 273283"/>
                <a:gd name="connsiteX8" fmla="*/ 784056 w 920479"/>
                <a:gd name="connsiteY8" fmla="*/ 0 h 273283"/>
                <a:gd name="connsiteX9" fmla="*/ 780354 w 920479"/>
                <a:gd name="connsiteY9" fmla="*/ 259011 h 273283"/>
                <a:gd name="connsiteX10" fmla="*/ 657679 w 920479"/>
                <a:gd name="connsiteY10" fmla="*/ 136377 h 273283"/>
                <a:gd name="connsiteX11" fmla="*/ 780354 w 920479"/>
                <a:gd name="connsiteY11" fmla="*/ 13743 h 273283"/>
                <a:gd name="connsiteX12" fmla="*/ 903030 w 920479"/>
                <a:gd name="connsiteY12" fmla="*/ 136377 h 273283"/>
                <a:gd name="connsiteX13" fmla="*/ 780354 w 920479"/>
                <a:gd name="connsiteY13" fmla="*/ 259011 h 273283"/>
                <a:gd name="connsiteX0" fmla="*/ 913185 w 1049608"/>
                <a:gd name="connsiteY0" fmla="*/ 0 h 273283"/>
                <a:gd name="connsiteX1" fmla="*/ 151752 w 1049608"/>
                <a:gd name="connsiteY1" fmla="*/ 0 h 273283"/>
                <a:gd name="connsiteX2" fmla="*/ 0 w 1049608"/>
                <a:gd name="connsiteY2" fmla="*/ 169520 h 273283"/>
                <a:gd name="connsiteX3" fmla="*/ 151752 w 1049608"/>
                <a:gd name="connsiteY3" fmla="*/ 273283 h 273283"/>
                <a:gd name="connsiteX4" fmla="*/ 913185 w 1049608"/>
                <a:gd name="connsiteY4" fmla="*/ 273283 h 273283"/>
                <a:gd name="connsiteX5" fmla="*/ 1049608 w 1049608"/>
                <a:gd name="connsiteY5" fmla="*/ 136906 h 273283"/>
                <a:gd name="connsiteX6" fmla="*/ 1049608 w 1049608"/>
                <a:gd name="connsiteY6" fmla="*/ 136906 h 273283"/>
                <a:gd name="connsiteX7" fmla="*/ 913185 w 1049608"/>
                <a:gd name="connsiteY7" fmla="*/ 529 h 273283"/>
                <a:gd name="connsiteX8" fmla="*/ 913185 w 1049608"/>
                <a:gd name="connsiteY8" fmla="*/ 0 h 273283"/>
                <a:gd name="connsiteX9" fmla="*/ 909483 w 1049608"/>
                <a:gd name="connsiteY9" fmla="*/ 259011 h 273283"/>
                <a:gd name="connsiteX10" fmla="*/ 786808 w 1049608"/>
                <a:gd name="connsiteY10" fmla="*/ 136377 h 273283"/>
                <a:gd name="connsiteX11" fmla="*/ 909483 w 1049608"/>
                <a:gd name="connsiteY11" fmla="*/ 13743 h 273283"/>
                <a:gd name="connsiteX12" fmla="*/ 1032159 w 1049608"/>
                <a:gd name="connsiteY12" fmla="*/ 136377 h 273283"/>
                <a:gd name="connsiteX13" fmla="*/ 909483 w 1049608"/>
                <a:gd name="connsiteY13" fmla="*/ 259011 h 27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9608" h="273283">
                  <a:moveTo>
                    <a:pt x="913185" y="0"/>
                  </a:moveTo>
                  <a:lnTo>
                    <a:pt x="151752" y="0"/>
                  </a:lnTo>
                  <a:lnTo>
                    <a:pt x="0" y="169520"/>
                  </a:lnTo>
                  <a:lnTo>
                    <a:pt x="151752" y="273283"/>
                  </a:lnTo>
                  <a:lnTo>
                    <a:pt x="913185" y="273283"/>
                  </a:lnTo>
                  <a:cubicBezTo>
                    <a:pt x="988799" y="273283"/>
                    <a:pt x="1049608" y="211966"/>
                    <a:pt x="1049608" y="136906"/>
                  </a:cubicBezTo>
                  <a:lnTo>
                    <a:pt x="1049608" y="136906"/>
                  </a:lnTo>
                  <a:cubicBezTo>
                    <a:pt x="1049608" y="61317"/>
                    <a:pt x="988271" y="529"/>
                    <a:pt x="913185" y="529"/>
                  </a:cubicBezTo>
                  <a:lnTo>
                    <a:pt x="913185" y="0"/>
                  </a:lnTo>
                  <a:close/>
                  <a:moveTo>
                    <a:pt x="909483" y="259011"/>
                  </a:moveTo>
                  <a:cubicBezTo>
                    <a:pt x="841801" y="259011"/>
                    <a:pt x="786808" y="204037"/>
                    <a:pt x="786808" y="136377"/>
                  </a:cubicBezTo>
                  <a:cubicBezTo>
                    <a:pt x="786808" y="68717"/>
                    <a:pt x="841801" y="13743"/>
                    <a:pt x="909483" y="13743"/>
                  </a:cubicBezTo>
                  <a:cubicBezTo>
                    <a:pt x="977167" y="13743"/>
                    <a:pt x="1032159" y="68717"/>
                    <a:pt x="1032159" y="136377"/>
                  </a:cubicBezTo>
                  <a:cubicBezTo>
                    <a:pt x="1032159" y="204037"/>
                    <a:pt x="977167" y="259011"/>
                    <a:pt x="909483" y="259011"/>
                  </a:cubicBezTo>
                  <a:close/>
                </a:path>
              </a:pathLst>
            </a:custGeom>
            <a:solidFill>
              <a:srgbClr val="805AA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rebuchet MS" panose="020B0603020202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5D43977-0497-9F2F-885D-5406FCE9302D}"/>
                </a:ext>
              </a:extLst>
            </p:cNvPr>
            <p:cNvGrpSpPr/>
            <p:nvPr/>
          </p:nvGrpSpPr>
          <p:grpSpPr>
            <a:xfrm>
              <a:off x="5098814" y="2016177"/>
              <a:ext cx="3302785" cy="803110"/>
              <a:chOff x="8921977" y="1550756"/>
              <a:chExt cx="2926080" cy="803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59B98-D42D-3AD7-BF8C-C36C5D5DDB64}"/>
                  </a:ext>
                </a:extLst>
              </p:cNvPr>
              <p:cNvSpPr txBox="1"/>
              <p:nvPr/>
            </p:nvSpPr>
            <p:spPr>
              <a:xfrm>
                <a:off x="8921977" y="1550756"/>
                <a:ext cx="2926080" cy="37763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400" b="1" noProof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UI (User Interface)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790578-3414-97A9-89EB-F78ED327B264}"/>
                  </a:ext>
                </a:extLst>
              </p:cNvPr>
              <p:cNvSpPr txBox="1"/>
              <p:nvPr/>
            </p:nvSpPr>
            <p:spPr>
              <a:xfrm>
                <a:off x="8921977" y="1925881"/>
                <a:ext cx="2926080" cy="42798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r>
                  <a:rPr lang="en-US" sz="1400" noProof="1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Visual storytelling through colors, shapes, and layouts.</a:t>
                </a:r>
                <a:endParaRPr lang="en-US" sz="1200" noProof="1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5E67CE5-7D8A-E220-EF87-2C71A4AD8002}"/>
                </a:ext>
              </a:extLst>
            </p:cNvPr>
            <p:cNvSpPr/>
            <p:nvPr/>
          </p:nvSpPr>
          <p:spPr>
            <a:xfrm>
              <a:off x="3833113" y="1819272"/>
              <a:ext cx="1123373" cy="1562811"/>
            </a:xfrm>
            <a:custGeom>
              <a:avLst/>
              <a:gdLst>
                <a:gd name="connsiteX0" fmla="*/ 0 w 202519"/>
                <a:gd name="connsiteY0" fmla="*/ 126863 h 281740"/>
                <a:gd name="connsiteX1" fmla="*/ 202520 w 202519"/>
                <a:gd name="connsiteY1" fmla="*/ 0 h 281740"/>
                <a:gd name="connsiteX2" fmla="*/ 202520 w 202519"/>
                <a:gd name="connsiteY2" fmla="*/ 273283 h 281740"/>
                <a:gd name="connsiteX3" fmla="*/ 89363 w 202519"/>
                <a:gd name="connsiteY3" fmla="*/ 281741 h 281740"/>
                <a:gd name="connsiteX4" fmla="*/ 0 w 202519"/>
                <a:gd name="connsiteY4" fmla="*/ 126863 h 2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19" h="281740">
                  <a:moveTo>
                    <a:pt x="0" y="126863"/>
                  </a:moveTo>
                  <a:lnTo>
                    <a:pt x="202520" y="0"/>
                  </a:lnTo>
                  <a:lnTo>
                    <a:pt x="202520" y="273283"/>
                  </a:lnTo>
                  <a:lnTo>
                    <a:pt x="89363" y="281741"/>
                  </a:lnTo>
                  <a:lnTo>
                    <a:pt x="0" y="126863"/>
                  </a:lnTo>
                  <a:close/>
                </a:path>
              </a:pathLst>
            </a:custGeom>
            <a:solidFill>
              <a:srgbClr val="583F7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rebuchet MS" panose="020B0603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5E559F-BB28-700B-B374-A9E28C705CA5}"/>
                </a:ext>
              </a:extLst>
            </p:cNvPr>
            <p:cNvSpPr txBox="1"/>
            <p:nvPr/>
          </p:nvSpPr>
          <p:spPr>
            <a:xfrm>
              <a:off x="4251076" y="2459781"/>
              <a:ext cx="687796" cy="30210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noProof="1">
                  <a:solidFill>
                    <a:schemeClr val="bg1"/>
                  </a:solidFill>
                  <a:latin typeface="Trebuchet MS" panose="020B0603020202020204" pitchFamily="34" charset="0"/>
                </a:rPr>
                <a:t>01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4D8A71-8F0D-38AB-B794-43E32AF706F7}"/>
              </a:ext>
            </a:extLst>
          </p:cNvPr>
          <p:cNvGrpSpPr/>
          <p:nvPr/>
        </p:nvGrpSpPr>
        <p:grpSpPr>
          <a:xfrm>
            <a:off x="3412421" y="3547318"/>
            <a:ext cx="7242013" cy="1910566"/>
            <a:chOff x="3833113" y="3475917"/>
            <a:chExt cx="6106718" cy="1562811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C9AC790-1B6A-ED27-E727-49DCF10315E5}"/>
                </a:ext>
              </a:extLst>
            </p:cNvPr>
            <p:cNvSpPr/>
            <p:nvPr/>
          </p:nvSpPr>
          <p:spPr>
            <a:xfrm>
              <a:off x="4014312" y="3511680"/>
              <a:ext cx="5925519" cy="1527048"/>
            </a:xfrm>
            <a:custGeom>
              <a:avLst/>
              <a:gdLst>
                <a:gd name="connsiteX0" fmla="*/ 761433 w 897856"/>
                <a:gd name="connsiteY0" fmla="*/ 0 h 273283"/>
                <a:gd name="connsiteX1" fmla="*/ 0 w 897856"/>
                <a:gd name="connsiteY1" fmla="*/ 0 h 273283"/>
                <a:gd name="connsiteX2" fmla="*/ 0 w 897856"/>
                <a:gd name="connsiteY2" fmla="*/ 273283 h 273283"/>
                <a:gd name="connsiteX3" fmla="*/ 761433 w 897856"/>
                <a:gd name="connsiteY3" fmla="*/ 273283 h 273283"/>
                <a:gd name="connsiteX4" fmla="*/ 897856 w 897856"/>
                <a:gd name="connsiteY4" fmla="*/ 136906 h 273283"/>
                <a:gd name="connsiteX5" fmla="*/ 897856 w 897856"/>
                <a:gd name="connsiteY5" fmla="*/ 136906 h 273283"/>
                <a:gd name="connsiteX6" fmla="*/ 761433 w 897856"/>
                <a:gd name="connsiteY6" fmla="*/ 528 h 273283"/>
                <a:gd name="connsiteX7" fmla="*/ 757731 w 897856"/>
                <a:gd name="connsiteY7" fmla="*/ 259011 h 273283"/>
                <a:gd name="connsiteX8" fmla="*/ 635056 w 897856"/>
                <a:gd name="connsiteY8" fmla="*/ 136377 h 273283"/>
                <a:gd name="connsiteX9" fmla="*/ 757731 w 897856"/>
                <a:gd name="connsiteY9" fmla="*/ 13743 h 273283"/>
                <a:gd name="connsiteX10" fmla="*/ 880407 w 897856"/>
                <a:gd name="connsiteY10" fmla="*/ 136377 h 273283"/>
                <a:gd name="connsiteX11" fmla="*/ 757731 w 897856"/>
                <a:gd name="connsiteY11" fmla="*/ 259011 h 273283"/>
                <a:gd name="connsiteX0" fmla="*/ 761733 w 898156"/>
                <a:gd name="connsiteY0" fmla="*/ 0 h 273283"/>
                <a:gd name="connsiteX1" fmla="*/ 300 w 898156"/>
                <a:gd name="connsiteY1" fmla="*/ 0 h 273283"/>
                <a:gd name="connsiteX2" fmla="*/ 0 w 898156"/>
                <a:gd name="connsiteY2" fmla="*/ 136770 h 273283"/>
                <a:gd name="connsiteX3" fmla="*/ 300 w 898156"/>
                <a:gd name="connsiteY3" fmla="*/ 273283 h 273283"/>
                <a:gd name="connsiteX4" fmla="*/ 761733 w 898156"/>
                <a:gd name="connsiteY4" fmla="*/ 273283 h 273283"/>
                <a:gd name="connsiteX5" fmla="*/ 898156 w 898156"/>
                <a:gd name="connsiteY5" fmla="*/ 136906 h 273283"/>
                <a:gd name="connsiteX6" fmla="*/ 898156 w 898156"/>
                <a:gd name="connsiteY6" fmla="*/ 136906 h 273283"/>
                <a:gd name="connsiteX7" fmla="*/ 761733 w 898156"/>
                <a:gd name="connsiteY7" fmla="*/ 528 h 273283"/>
                <a:gd name="connsiteX8" fmla="*/ 761733 w 898156"/>
                <a:gd name="connsiteY8" fmla="*/ 0 h 273283"/>
                <a:gd name="connsiteX9" fmla="*/ 758031 w 898156"/>
                <a:gd name="connsiteY9" fmla="*/ 259011 h 273283"/>
                <a:gd name="connsiteX10" fmla="*/ 635356 w 898156"/>
                <a:gd name="connsiteY10" fmla="*/ 136377 h 273283"/>
                <a:gd name="connsiteX11" fmla="*/ 758031 w 898156"/>
                <a:gd name="connsiteY11" fmla="*/ 13743 h 273283"/>
                <a:gd name="connsiteX12" fmla="*/ 880707 w 898156"/>
                <a:gd name="connsiteY12" fmla="*/ 136377 h 273283"/>
                <a:gd name="connsiteX13" fmla="*/ 758031 w 898156"/>
                <a:gd name="connsiteY13" fmla="*/ 259011 h 273283"/>
                <a:gd name="connsiteX0" fmla="*/ 782339 w 918762"/>
                <a:gd name="connsiteY0" fmla="*/ 0 h 273283"/>
                <a:gd name="connsiteX1" fmla="*/ 20906 w 918762"/>
                <a:gd name="connsiteY1" fmla="*/ 0 h 273283"/>
                <a:gd name="connsiteX2" fmla="*/ 0 w 918762"/>
                <a:gd name="connsiteY2" fmla="*/ 137629 h 273283"/>
                <a:gd name="connsiteX3" fmla="*/ 20906 w 918762"/>
                <a:gd name="connsiteY3" fmla="*/ 273283 h 273283"/>
                <a:gd name="connsiteX4" fmla="*/ 782339 w 918762"/>
                <a:gd name="connsiteY4" fmla="*/ 273283 h 273283"/>
                <a:gd name="connsiteX5" fmla="*/ 918762 w 918762"/>
                <a:gd name="connsiteY5" fmla="*/ 136906 h 273283"/>
                <a:gd name="connsiteX6" fmla="*/ 918762 w 918762"/>
                <a:gd name="connsiteY6" fmla="*/ 136906 h 273283"/>
                <a:gd name="connsiteX7" fmla="*/ 782339 w 918762"/>
                <a:gd name="connsiteY7" fmla="*/ 528 h 273283"/>
                <a:gd name="connsiteX8" fmla="*/ 782339 w 918762"/>
                <a:gd name="connsiteY8" fmla="*/ 0 h 273283"/>
                <a:gd name="connsiteX9" fmla="*/ 778637 w 918762"/>
                <a:gd name="connsiteY9" fmla="*/ 259011 h 273283"/>
                <a:gd name="connsiteX10" fmla="*/ 655962 w 918762"/>
                <a:gd name="connsiteY10" fmla="*/ 136377 h 273283"/>
                <a:gd name="connsiteX11" fmla="*/ 778637 w 918762"/>
                <a:gd name="connsiteY11" fmla="*/ 13743 h 273283"/>
                <a:gd name="connsiteX12" fmla="*/ 901313 w 918762"/>
                <a:gd name="connsiteY12" fmla="*/ 136377 h 273283"/>
                <a:gd name="connsiteX13" fmla="*/ 778637 w 918762"/>
                <a:gd name="connsiteY13" fmla="*/ 259011 h 273283"/>
                <a:gd name="connsiteX0" fmla="*/ 793071 w 929494"/>
                <a:gd name="connsiteY0" fmla="*/ 0 h 273283"/>
                <a:gd name="connsiteX1" fmla="*/ 31638 w 929494"/>
                <a:gd name="connsiteY1" fmla="*/ 0 h 273283"/>
                <a:gd name="connsiteX2" fmla="*/ 0 w 929494"/>
                <a:gd name="connsiteY2" fmla="*/ 138481 h 273283"/>
                <a:gd name="connsiteX3" fmla="*/ 31638 w 929494"/>
                <a:gd name="connsiteY3" fmla="*/ 273283 h 273283"/>
                <a:gd name="connsiteX4" fmla="*/ 793071 w 929494"/>
                <a:gd name="connsiteY4" fmla="*/ 273283 h 273283"/>
                <a:gd name="connsiteX5" fmla="*/ 929494 w 929494"/>
                <a:gd name="connsiteY5" fmla="*/ 136906 h 273283"/>
                <a:gd name="connsiteX6" fmla="*/ 929494 w 929494"/>
                <a:gd name="connsiteY6" fmla="*/ 136906 h 273283"/>
                <a:gd name="connsiteX7" fmla="*/ 793071 w 929494"/>
                <a:gd name="connsiteY7" fmla="*/ 528 h 273283"/>
                <a:gd name="connsiteX8" fmla="*/ 793071 w 929494"/>
                <a:gd name="connsiteY8" fmla="*/ 0 h 273283"/>
                <a:gd name="connsiteX9" fmla="*/ 789369 w 929494"/>
                <a:gd name="connsiteY9" fmla="*/ 259011 h 273283"/>
                <a:gd name="connsiteX10" fmla="*/ 666694 w 929494"/>
                <a:gd name="connsiteY10" fmla="*/ 136377 h 273283"/>
                <a:gd name="connsiteX11" fmla="*/ 789369 w 929494"/>
                <a:gd name="connsiteY11" fmla="*/ 13743 h 273283"/>
                <a:gd name="connsiteX12" fmla="*/ 912045 w 929494"/>
                <a:gd name="connsiteY12" fmla="*/ 136377 h 273283"/>
                <a:gd name="connsiteX13" fmla="*/ 789369 w 929494"/>
                <a:gd name="connsiteY13" fmla="*/ 259011 h 273283"/>
                <a:gd name="connsiteX0" fmla="*/ 931816 w 1068239"/>
                <a:gd name="connsiteY0" fmla="*/ 0 h 273283"/>
                <a:gd name="connsiteX1" fmla="*/ 170383 w 1068239"/>
                <a:gd name="connsiteY1" fmla="*/ 0 h 273283"/>
                <a:gd name="connsiteX2" fmla="*/ 0 w 1068239"/>
                <a:gd name="connsiteY2" fmla="*/ 130299 h 273283"/>
                <a:gd name="connsiteX3" fmla="*/ 170383 w 1068239"/>
                <a:gd name="connsiteY3" fmla="*/ 273283 h 273283"/>
                <a:gd name="connsiteX4" fmla="*/ 931816 w 1068239"/>
                <a:gd name="connsiteY4" fmla="*/ 273283 h 273283"/>
                <a:gd name="connsiteX5" fmla="*/ 1068239 w 1068239"/>
                <a:gd name="connsiteY5" fmla="*/ 136906 h 273283"/>
                <a:gd name="connsiteX6" fmla="*/ 1068239 w 1068239"/>
                <a:gd name="connsiteY6" fmla="*/ 136906 h 273283"/>
                <a:gd name="connsiteX7" fmla="*/ 931816 w 1068239"/>
                <a:gd name="connsiteY7" fmla="*/ 528 h 273283"/>
                <a:gd name="connsiteX8" fmla="*/ 931816 w 1068239"/>
                <a:gd name="connsiteY8" fmla="*/ 0 h 273283"/>
                <a:gd name="connsiteX9" fmla="*/ 928114 w 1068239"/>
                <a:gd name="connsiteY9" fmla="*/ 259011 h 273283"/>
                <a:gd name="connsiteX10" fmla="*/ 805439 w 1068239"/>
                <a:gd name="connsiteY10" fmla="*/ 136377 h 273283"/>
                <a:gd name="connsiteX11" fmla="*/ 928114 w 1068239"/>
                <a:gd name="connsiteY11" fmla="*/ 13743 h 273283"/>
                <a:gd name="connsiteX12" fmla="*/ 1050790 w 1068239"/>
                <a:gd name="connsiteY12" fmla="*/ 136377 h 273283"/>
                <a:gd name="connsiteX13" fmla="*/ 928114 w 1068239"/>
                <a:gd name="connsiteY13" fmla="*/ 259011 h 27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8239" h="273283">
                  <a:moveTo>
                    <a:pt x="931816" y="0"/>
                  </a:moveTo>
                  <a:lnTo>
                    <a:pt x="170383" y="0"/>
                  </a:lnTo>
                  <a:lnTo>
                    <a:pt x="0" y="130299"/>
                  </a:lnTo>
                  <a:lnTo>
                    <a:pt x="170383" y="273283"/>
                  </a:lnTo>
                  <a:lnTo>
                    <a:pt x="931816" y="273283"/>
                  </a:lnTo>
                  <a:cubicBezTo>
                    <a:pt x="1007430" y="273283"/>
                    <a:pt x="1068239" y="211966"/>
                    <a:pt x="1068239" y="136906"/>
                  </a:cubicBezTo>
                  <a:lnTo>
                    <a:pt x="1068239" y="136906"/>
                  </a:lnTo>
                  <a:cubicBezTo>
                    <a:pt x="1068239" y="61317"/>
                    <a:pt x="1006902" y="528"/>
                    <a:pt x="931816" y="528"/>
                  </a:cubicBezTo>
                  <a:lnTo>
                    <a:pt x="931816" y="0"/>
                  </a:lnTo>
                  <a:close/>
                  <a:moveTo>
                    <a:pt x="928114" y="259011"/>
                  </a:moveTo>
                  <a:cubicBezTo>
                    <a:pt x="860432" y="259011"/>
                    <a:pt x="805439" y="204037"/>
                    <a:pt x="805439" y="136377"/>
                  </a:cubicBezTo>
                  <a:cubicBezTo>
                    <a:pt x="805439" y="68717"/>
                    <a:pt x="860432" y="13743"/>
                    <a:pt x="928114" y="13743"/>
                  </a:cubicBezTo>
                  <a:cubicBezTo>
                    <a:pt x="995798" y="13743"/>
                    <a:pt x="1050790" y="68717"/>
                    <a:pt x="1050790" y="136377"/>
                  </a:cubicBezTo>
                  <a:cubicBezTo>
                    <a:pt x="1050790" y="204037"/>
                    <a:pt x="995798" y="259011"/>
                    <a:pt x="928114" y="259011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rebuchet MS" panose="020B0603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3DB2811-B7D9-8E1D-0405-0E6DC2B12589}"/>
                </a:ext>
              </a:extLst>
            </p:cNvPr>
            <p:cNvGrpSpPr/>
            <p:nvPr/>
          </p:nvGrpSpPr>
          <p:grpSpPr>
            <a:xfrm>
              <a:off x="5098814" y="3719732"/>
              <a:ext cx="3302785" cy="626881"/>
              <a:chOff x="8921977" y="1550756"/>
              <a:chExt cx="2926080" cy="62688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15BE93-836F-3262-83FE-126D726FF4B5}"/>
                  </a:ext>
                </a:extLst>
              </p:cNvPr>
              <p:cNvSpPr txBox="1"/>
              <p:nvPr/>
            </p:nvSpPr>
            <p:spPr>
              <a:xfrm>
                <a:off x="8921977" y="1550756"/>
                <a:ext cx="2926080" cy="37763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400" b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UX (User Experience)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A458CB-E232-0499-0F57-7D6D4CC1A7F5}"/>
                  </a:ext>
                </a:extLst>
              </p:cNvPr>
              <p:cNvSpPr txBox="1"/>
              <p:nvPr/>
            </p:nvSpPr>
            <p:spPr>
              <a:xfrm>
                <a:off x="8921977" y="1925881"/>
                <a:ext cx="2926080" cy="25175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r>
                  <a:rPr lang="en-US" sz="1400" noProof="1">
                    <a:latin typeface="Trebuchet MS" panose="020B0603020202020204" pitchFamily="34" charset="0"/>
                  </a:rPr>
                  <a:t>Seamlessly guiding users with clarity and ease.</a:t>
                </a:r>
              </a:p>
            </p:txBody>
          </p:sp>
        </p:grpSp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4A659048-DE31-4159-CFC3-2FF998123E73}"/>
                </a:ext>
              </a:extLst>
            </p:cNvPr>
            <p:cNvSpPr/>
            <p:nvPr/>
          </p:nvSpPr>
          <p:spPr>
            <a:xfrm>
              <a:off x="3833113" y="3475917"/>
              <a:ext cx="1123373" cy="1562811"/>
            </a:xfrm>
            <a:custGeom>
              <a:avLst/>
              <a:gdLst>
                <a:gd name="connsiteX0" fmla="*/ 202520 w 202519"/>
                <a:gd name="connsiteY0" fmla="*/ 281741 h 281740"/>
                <a:gd name="connsiteX1" fmla="*/ 0 w 202519"/>
                <a:gd name="connsiteY1" fmla="*/ 154878 h 281740"/>
                <a:gd name="connsiteX2" fmla="*/ 89363 w 202519"/>
                <a:gd name="connsiteY2" fmla="*/ 0 h 281740"/>
                <a:gd name="connsiteX3" fmla="*/ 202520 w 202519"/>
                <a:gd name="connsiteY3" fmla="*/ 8458 h 281740"/>
                <a:gd name="connsiteX4" fmla="*/ 202520 w 202519"/>
                <a:gd name="connsiteY4" fmla="*/ 281741 h 2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19" h="281740">
                  <a:moveTo>
                    <a:pt x="202520" y="281741"/>
                  </a:moveTo>
                  <a:lnTo>
                    <a:pt x="0" y="154878"/>
                  </a:lnTo>
                  <a:lnTo>
                    <a:pt x="89363" y="0"/>
                  </a:lnTo>
                  <a:lnTo>
                    <a:pt x="202520" y="8458"/>
                  </a:lnTo>
                  <a:lnTo>
                    <a:pt x="202520" y="28174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rebuchet MS" panose="020B0603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62247C-0824-E819-F5CF-D8326A7E5037}"/>
                </a:ext>
              </a:extLst>
            </p:cNvPr>
            <p:cNvSpPr txBox="1"/>
            <p:nvPr/>
          </p:nvSpPr>
          <p:spPr>
            <a:xfrm>
              <a:off x="4251076" y="4163335"/>
              <a:ext cx="687796" cy="30210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noProof="1">
                  <a:solidFill>
                    <a:schemeClr val="bg1"/>
                  </a:solidFill>
                  <a:latin typeface="Trebuchet MS" panose="020B0603020202020204" pitchFamily="34" charset="0"/>
                </a:rPr>
                <a:t>02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BC1808-2BB5-3FFF-1FB4-BCA60788BB07}"/>
              </a:ext>
            </a:extLst>
          </p:cNvPr>
          <p:cNvSpPr txBox="1"/>
          <p:nvPr/>
        </p:nvSpPr>
        <p:spPr>
          <a:xfrm>
            <a:off x="1765676" y="3060826"/>
            <a:ext cx="1892937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4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UI/UX 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B34A033-A35C-091E-8033-532DBBE4596D}"/>
              </a:ext>
            </a:extLst>
          </p:cNvPr>
          <p:cNvSpPr txBox="1"/>
          <p:nvPr/>
        </p:nvSpPr>
        <p:spPr>
          <a:xfrm>
            <a:off x="1167022" y="-43182"/>
            <a:ext cx="9857957" cy="85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36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UI/UX : Design Experiences That Matter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024413-7737-E4A9-FBBA-81056151FEAD}"/>
              </a:ext>
            </a:extLst>
          </p:cNvPr>
          <p:cNvSpPr/>
          <p:nvPr/>
        </p:nvSpPr>
        <p:spPr>
          <a:xfrm>
            <a:off x="8928369" y="1607570"/>
            <a:ext cx="1637215" cy="1680538"/>
          </a:xfrm>
          <a:prstGeom prst="ellipse">
            <a:avLst/>
          </a:prstGeom>
          <a:blipFill dpi="0" rotWithShape="1">
            <a:blip r:embed="rId6"/>
            <a:srcRect/>
            <a:stretch>
              <a:fillRect l="-107000" r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rebuchet MS" panose="020B0603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D1E4DFA-5415-9C47-8EB0-F4F2BF9CF040}"/>
              </a:ext>
            </a:extLst>
          </p:cNvPr>
          <p:cNvSpPr/>
          <p:nvPr/>
        </p:nvSpPr>
        <p:spPr>
          <a:xfrm>
            <a:off x="8925249" y="3684355"/>
            <a:ext cx="1637215" cy="1680538"/>
          </a:xfrm>
          <a:prstGeom prst="ellipse">
            <a:avLst/>
          </a:prstGeom>
          <a:blipFill dpi="0" rotWithShape="1">
            <a:blip r:embed="rId6"/>
            <a:srcRect/>
            <a:stretch>
              <a:fillRect r="-11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rebuchet MS" panose="020B0603020202020204" pitchFamily="34" charset="0"/>
            </a:endParaRPr>
          </a:p>
        </p:txBody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77FFED49-A603-FCE5-63AB-BD4449CEC78B}"/>
              </a:ext>
            </a:extLst>
          </p:cNvPr>
          <p:cNvSpPr/>
          <p:nvPr/>
        </p:nvSpPr>
        <p:spPr>
          <a:xfrm>
            <a:off x="1442770" y="6104771"/>
            <a:ext cx="930646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Trebuchet MS" panose="020B0603020202020204" pitchFamily="34" charset="0"/>
                <a:ea typeface="Source Sans Pro" pitchFamily="34" charset="-122"/>
                <a:cs typeface="Source Sans Pro" pitchFamily="34" charset="-120"/>
              </a:rPr>
              <a:t>Job openings are growing at 8% annually. Entry-level roles start around $70,000.</a:t>
            </a:r>
            <a:endParaRPr lang="en-US" sz="1900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66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F34EF-FCB7-4390-251B-2DB571FA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B376DBE4-6954-38BC-D9CC-0B4DDC5C428F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14BF196-134C-9A64-3C7D-10614D40C852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E67E015F-FE61-B186-6868-37A7E6FC2B1B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98C1DF69-2DC0-92E7-1A53-6B4632F8D141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A66D397-0319-3685-7B55-6C5E53568A42}"/>
              </a:ext>
            </a:extLst>
          </p:cNvPr>
          <p:cNvSpPr txBox="1"/>
          <p:nvPr/>
        </p:nvSpPr>
        <p:spPr>
          <a:xfrm>
            <a:off x="1144216" y="185875"/>
            <a:ext cx="1057886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8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UI/UX Roadmap: </a:t>
            </a:r>
          </a:p>
          <a:p>
            <a:pPr algn="l"/>
            <a:r>
              <a:rPr lang="en-US" sz="48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Four Years to Success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7DC04A-D733-30E8-D2CF-1A5D40C794A8}"/>
              </a:ext>
            </a:extLst>
          </p:cNvPr>
          <p:cNvGrpSpPr/>
          <p:nvPr/>
        </p:nvGrpSpPr>
        <p:grpSpPr>
          <a:xfrm>
            <a:off x="0" y="2032865"/>
            <a:ext cx="11047784" cy="4674291"/>
            <a:chOff x="0" y="1428702"/>
            <a:chExt cx="12192000" cy="535287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5E4F71-736F-4D70-8D11-4555FAF788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7410" y="3713371"/>
              <a:ext cx="885713" cy="2389211"/>
              <a:chOff x="8301318" y="3915850"/>
              <a:chExt cx="885713" cy="2389211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28D7607-81A8-5FA2-F1CA-E5E5D1E1A041}"/>
                  </a:ext>
                </a:extLst>
              </p:cNvPr>
              <p:cNvSpPr/>
              <p:nvPr/>
            </p:nvSpPr>
            <p:spPr>
              <a:xfrm>
                <a:off x="8680054" y="4659184"/>
                <a:ext cx="137504" cy="1645877"/>
              </a:xfrm>
              <a:custGeom>
                <a:avLst/>
                <a:gdLst>
                  <a:gd name="connsiteX0" fmla="*/ 0 w 65426"/>
                  <a:gd name="connsiteY0" fmla="*/ 0 h 769251"/>
                  <a:gd name="connsiteX1" fmla="*/ 65426 w 65426"/>
                  <a:gd name="connsiteY1" fmla="*/ 0 h 769251"/>
                  <a:gd name="connsiteX2" fmla="*/ 65426 w 65426"/>
                  <a:gd name="connsiteY2" fmla="*/ 769251 h 769251"/>
                  <a:gd name="connsiteX3" fmla="*/ 0 w 65426"/>
                  <a:gd name="connsiteY3" fmla="*/ 769251 h 76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26" h="769251">
                    <a:moveTo>
                      <a:pt x="0" y="0"/>
                    </a:moveTo>
                    <a:lnTo>
                      <a:pt x="65426" y="0"/>
                    </a:lnTo>
                    <a:lnTo>
                      <a:pt x="65426" y="769251"/>
                    </a:lnTo>
                    <a:lnTo>
                      <a:pt x="0" y="769251"/>
                    </a:lnTo>
                    <a:close/>
                  </a:path>
                </a:pathLst>
              </a:custGeom>
              <a:solidFill>
                <a:srgbClr val="666666"/>
              </a:solidFill>
              <a:ln w="19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52" name="Rounded Rectangle 7">
                <a:extLst>
                  <a:ext uri="{FF2B5EF4-FFF2-40B4-BE49-F238E27FC236}">
                    <a16:creationId xmlns:a16="http://schemas.microsoft.com/office/drawing/2014/main" id="{444B8441-5A71-6B81-FC6A-006A38678A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8301318" y="3915850"/>
                <a:ext cx="885713" cy="885713"/>
              </a:xfrm>
              <a:prstGeom prst="roundRect">
                <a:avLst>
                  <a:gd name="adj" fmla="val 40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A60BFB-A5C4-7476-374B-2AD1C02F652A}"/>
                </a:ext>
              </a:extLst>
            </p:cNvPr>
            <p:cNvGrpSpPr/>
            <p:nvPr/>
          </p:nvGrpSpPr>
          <p:grpSpPr>
            <a:xfrm>
              <a:off x="6176293" y="1680864"/>
              <a:ext cx="665450" cy="1672162"/>
              <a:chOff x="6205395" y="1791159"/>
              <a:chExt cx="665450" cy="1672162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C0691DD-BFB6-DED1-126B-697953FBA21E}"/>
                  </a:ext>
                </a:extLst>
              </p:cNvPr>
              <p:cNvSpPr/>
              <p:nvPr/>
            </p:nvSpPr>
            <p:spPr>
              <a:xfrm>
                <a:off x="6494370" y="2459127"/>
                <a:ext cx="87501" cy="1004194"/>
              </a:xfrm>
              <a:custGeom>
                <a:avLst/>
                <a:gdLst>
                  <a:gd name="connsiteX0" fmla="*/ 0 w 41634"/>
                  <a:gd name="connsiteY0" fmla="*/ 0 h 477808"/>
                  <a:gd name="connsiteX1" fmla="*/ 41635 w 41634"/>
                  <a:gd name="connsiteY1" fmla="*/ 0 h 477808"/>
                  <a:gd name="connsiteX2" fmla="*/ 41635 w 41634"/>
                  <a:gd name="connsiteY2" fmla="*/ 477808 h 477808"/>
                  <a:gd name="connsiteX3" fmla="*/ 0 w 41634"/>
                  <a:gd name="connsiteY3" fmla="*/ 477808 h 477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34" h="477808">
                    <a:moveTo>
                      <a:pt x="0" y="0"/>
                    </a:moveTo>
                    <a:lnTo>
                      <a:pt x="41635" y="0"/>
                    </a:lnTo>
                    <a:lnTo>
                      <a:pt x="41635" y="477808"/>
                    </a:lnTo>
                    <a:lnTo>
                      <a:pt x="0" y="477808"/>
                    </a:lnTo>
                    <a:close/>
                  </a:path>
                </a:pathLst>
              </a:custGeom>
              <a:solidFill>
                <a:srgbClr val="666666"/>
              </a:solidFill>
              <a:ln w="19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49" name="Rounded Rectangle 59">
                <a:extLst>
                  <a:ext uri="{FF2B5EF4-FFF2-40B4-BE49-F238E27FC236}">
                    <a16:creationId xmlns:a16="http://schemas.microsoft.com/office/drawing/2014/main" id="{BFA45919-5977-9A2A-333F-0FC23CD714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6205395" y="1791159"/>
                <a:ext cx="665450" cy="665450"/>
              </a:xfrm>
              <a:prstGeom prst="roundRect">
                <a:avLst>
                  <a:gd name="adj" fmla="val 40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E73D75C-3031-2884-D187-99939EE823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2319730"/>
              <a:ext cx="12192000" cy="4461850"/>
              <a:chOff x="0" y="2395569"/>
              <a:chExt cx="12193587" cy="4462431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BFBAA59-70C5-F8C8-BD6F-C25FD3E61A38}"/>
                  </a:ext>
                </a:extLst>
              </p:cNvPr>
              <p:cNvSpPr/>
              <p:nvPr/>
            </p:nvSpPr>
            <p:spPr>
              <a:xfrm>
                <a:off x="998" y="2641097"/>
                <a:ext cx="6086007" cy="1002076"/>
              </a:xfrm>
              <a:custGeom>
                <a:avLst/>
                <a:gdLst>
                  <a:gd name="connsiteX0" fmla="*/ 5850592 w 5866651"/>
                  <a:gd name="connsiteY0" fmla="*/ 965958 h 965958"/>
                  <a:gd name="connsiteX1" fmla="*/ 5371461 w 5866651"/>
                  <a:gd name="connsiteY1" fmla="*/ 651349 h 965958"/>
                  <a:gd name="connsiteX2" fmla="*/ 4550781 w 5866651"/>
                  <a:gd name="connsiteY2" fmla="*/ 436798 h 965958"/>
                  <a:gd name="connsiteX3" fmla="*/ 3380855 w 5866651"/>
                  <a:gd name="connsiteY3" fmla="*/ 280936 h 965958"/>
                  <a:gd name="connsiteX4" fmla="*/ 1863607 w 5866651"/>
                  <a:gd name="connsiteY4" fmla="*/ 185687 h 965958"/>
                  <a:gd name="connsiteX5" fmla="*/ 0 w 5866651"/>
                  <a:gd name="connsiteY5" fmla="*/ 127961 h 965958"/>
                  <a:gd name="connsiteX6" fmla="*/ 0 w 5866651"/>
                  <a:gd name="connsiteY6" fmla="*/ 0 h 965958"/>
                  <a:gd name="connsiteX7" fmla="*/ 1863607 w 5866651"/>
                  <a:gd name="connsiteY7" fmla="*/ 57727 h 965958"/>
                  <a:gd name="connsiteX8" fmla="*/ 3380855 w 5866651"/>
                  <a:gd name="connsiteY8" fmla="*/ 152975 h 965958"/>
                  <a:gd name="connsiteX9" fmla="*/ 4550781 w 5866651"/>
                  <a:gd name="connsiteY9" fmla="*/ 308837 h 965958"/>
                  <a:gd name="connsiteX10" fmla="*/ 5371461 w 5866651"/>
                  <a:gd name="connsiteY10" fmla="*/ 523388 h 965958"/>
                  <a:gd name="connsiteX11" fmla="*/ 5865985 w 5866651"/>
                  <a:gd name="connsiteY11" fmla="*/ 891876 h 965958"/>
                  <a:gd name="connsiteX12" fmla="*/ 5850592 w 5866651"/>
                  <a:gd name="connsiteY12" fmla="*/ 965958 h 965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66651" h="965958">
                    <a:moveTo>
                      <a:pt x="5850592" y="965958"/>
                    </a:moveTo>
                    <a:cubicBezTo>
                      <a:pt x="5783244" y="824528"/>
                      <a:pt x="5514815" y="705227"/>
                      <a:pt x="5371461" y="651349"/>
                    </a:cubicBezTo>
                    <a:cubicBezTo>
                      <a:pt x="5113615" y="554175"/>
                      <a:pt x="4826907" y="487790"/>
                      <a:pt x="4550781" y="436798"/>
                    </a:cubicBezTo>
                    <a:cubicBezTo>
                      <a:pt x="4165937" y="365602"/>
                      <a:pt x="3772434" y="317496"/>
                      <a:pt x="3380855" y="280936"/>
                    </a:cubicBezTo>
                    <a:cubicBezTo>
                      <a:pt x="2877671" y="233793"/>
                      <a:pt x="2369677" y="204929"/>
                      <a:pt x="1863607" y="185687"/>
                    </a:cubicBezTo>
                    <a:cubicBezTo>
                      <a:pt x="1243046" y="161634"/>
                      <a:pt x="621523" y="130847"/>
                      <a:pt x="0" y="127961"/>
                    </a:cubicBezTo>
                    <a:lnTo>
                      <a:pt x="0" y="0"/>
                    </a:lnTo>
                    <a:cubicBezTo>
                      <a:pt x="621523" y="2886"/>
                      <a:pt x="1243046" y="33674"/>
                      <a:pt x="1863607" y="57727"/>
                    </a:cubicBezTo>
                    <a:cubicBezTo>
                      <a:pt x="2369677" y="76969"/>
                      <a:pt x="2876709" y="105832"/>
                      <a:pt x="3380855" y="152975"/>
                    </a:cubicBezTo>
                    <a:cubicBezTo>
                      <a:pt x="3772434" y="189536"/>
                      <a:pt x="4165937" y="236679"/>
                      <a:pt x="4550781" y="308837"/>
                    </a:cubicBezTo>
                    <a:cubicBezTo>
                      <a:pt x="4825944" y="359829"/>
                      <a:pt x="5113615" y="426215"/>
                      <a:pt x="5371461" y="523388"/>
                    </a:cubicBezTo>
                    <a:cubicBezTo>
                      <a:pt x="5532133" y="584001"/>
                      <a:pt x="5851553" y="727355"/>
                      <a:pt x="5865985" y="891876"/>
                    </a:cubicBezTo>
                    <a:cubicBezTo>
                      <a:pt x="5868872" y="917853"/>
                      <a:pt x="5862137" y="942868"/>
                      <a:pt x="5850592" y="96595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F751CD1-5120-CBBC-E8D8-6A01956245B3}"/>
                  </a:ext>
                </a:extLst>
              </p:cNvPr>
              <p:cNvSpPr/>
              <p:nvPr/>
            </p:nvSpPr>
            <p:spPr>
              <a:xfrm>
                <a:off x="4350235" y="3628202"/>
                <a:ext cx="2276181" cy="1472173"/>
              </a:xfrm>
              <a:custGeom>
                <a:avLst/>
                <a:gdLst>
                  <a:gd name="connsiteX0" fmla="*/ 2191122 w 2194141"/>
                  <a:gd name="connsiteY0" fmla="*/ 139506 h 1419112"/>
                  <a:gd name="connsiteX1" fmla="*/ 2191122 w 2194141"/>
                  <a:gd name="connsiteY1" fmla="*/ 140468 h 1419112"/>
                  <a:gd name="connsiteX2" fmla="*/ 2191122 w 2194141"/>
                  <a:gd name="connsiteY2" fmla="*/ 139506 h 1419112"/>
                  <a:gd name="connsiteX3" fmla="*/ 1845724 w 2194141"/>
                  <a:gd name="connsiteY3" fmla="*/ 534933 h 1419112"/>
                  <a:gd name="connsiteX4" fmla="*/ 1094317 w 2194141"/>
                  <a:gd name="connsiteY4" fmla="*/ 856278 h 1419112"/>
                  <a:gd name="connsiteX5" fmla="*/ 364075 w 2194141"/>
                  <a:gd name="connsiteY5" fmla="*/ 1140101 h 1419112"/>
                  <a:gd name="connsiteX6" fmla="*/ 11943 w 2194141"/>
                  <a:gd name="connsiteY6" fmla="*/ 1419113 h 1419112"/>
                  <a:gd name="connsiteX7" fmla="*/ 4246 w 2194141"/>
                  <a:gd name="connsiteY7" fmla="*/ 1318091 h 1419112"/>
                  <a:gd name="connsiteX8" fmla="*/ 364075 w 2194141"/>
                  <a:gd name="connsiteY8" fmla="*/ 1012140 h 1419112"/>
                  <a:gd name="connsiteX9" fmla="*/ 1094317 w 2194141"/>
                  <a:gd name="connsiteY9" fmla="*/ 728317 h 1419112"/>
                  <a:gd name="connsiteX10" fmla="*/ 1845724 w 2194141"/>
                  <a:gd name="connsiteY10" fmla="*/ 406973 h 1419112"/>
                  <a:gd name="connsiteX11" fmla="*/ 2193046 w 2194141"/>
                  <a:gd name="connsiteY11" fmla="*/ 0 h 1419112"/>
                  <a:gd name="connsiteX12" fmla="*/ 2192084 w 2194141"/>
                  <a:gd name="connsiteY12" fmla="*/ 61575 h 1419112"/>
                  <a:gd name="connsiteX13" fmla="*/ 2191122 w 2194141"/>
                  <a:gd name="connsiteY13" fmla="*/ 139506 h 14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141" h="1419112">
                    <a:moveTo>
                      <a:pt x="2191122" y="139506"/>
                    </a:moveTo>
                    <a:lnTo>
                      <a:pt x="2191122" y="140468"/>
                    </a:lnTo>
                    <a:lnTo>
                      <a:pt x="2191122" y="139506"/>
                    </a:lnTo>
                    <a:cubicBezTo>
                      <a:pt x="2167070" y="306913"/>
                      <a:pt x="2007359" y="440646"/>
                      <a:pt x="1845724" y="534933"/>
                    </a:cubicBezTo>
                    <a:cubicBezTo>
                      <a:pt x="1621553" y="665780"/>
                      <a:pt x="1345427" y="765840"/>
                      <a:pt x="1094317" y="856278"/>
                    </a:cubicBezTo>
                    <a:cubicBezTo>
                      <a:pt x="851865" y="943830"/>
                      <a:pt x="593057" y="1030420"/>
                      <a:pt x="364075" y="1140101"/>
                    </a:cubicBezTo>
                    <a:cubicBezTo>
                      <a:pt x="241887" y="1198789"/>
                      <a:pt x="60048" y="1296924"/>
                      <a:pt x="11943" y="1419113"/>
                    </a:cubicBezTo>
                    <a:cubicBezTo>
                      <a:pt x="-565" y="1386401"/>
                      <a:pt x="-3451" y="1352727"/>
                      <a:pt x="4246" y="1318091"/>
                    </a:cubicBezTo>
                    <a:cubicBezTo>
                      <a:pt x="34071" y="1183396"/>
                      <a:pt x="233228" y="1074677"/>
                      <a:pt x="364075" y="1012140"/>
                    </a:cubicBezTo>
                    <a:cubicBezTo>
                      <a:pt x="593057" y="902459"/>
                      <a:pt x="851865" y="815869"/>
                      <a:pt x="1094317" y="728317"/>
                    </a:cubicBezTo>
                    <a:cubicBezTo>
                      <a:pt x="1345427" y="637879"/>
                      <a:pt x="1621553" y="537820"/>
                      <a:pt x="1845724" y="406973"/>
                    </a:cubicBezTo>
                    <a:cubicBezTo>
                      <a:pt x="2011208" y="309799"/>
                      <a:pt x="2175728" y="172218"/>
                      <a:pt x="2193046" y="0"/>
                    </a:cubicBezTo>
                    <a:lnTo>
                      <a:pt x="2192084" y="61575"/>
                    </a:lnTo>
                    <a:cubicBezTo>
                      <a:pt x="2194970" y="87552"/>
                      <a:pt x="2194970" y="113529"/>
                      <a:pt x="2191122" y="13950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6A6B8C-1BF8-505C-2929-720745DC2CD9}"/>
                  </a:ext>
                </a:extLst>
              </p:cNvPr>
              <p:cNvSpPr/>
              <p:nvPr/>
            </p:nvSpPr>
            <p:spPr>
              <a:xfrm>
                <a:off x="6625280" y="3571311"/>
                <a:ext cx="9981" cy="9981"/>
              </a:xfrm>
              <a:custGeom>
                <a:avLst/>
                <a:gdLst>
                  <a:gd name="connsiteX0" fmla="*/ 0 w 9621"/>
                  <a:gd name="connsiteY0" fmla="*/ 0 h 9621"/>
                  <a:gd name="connsiteX1" fmla="*/ 0 w 9621"/>
                  <a:gd name="connsiteY1" fmla="*/ 0 h 9621"/>
                  <a:gd name="connsiteX2" fmla="*/ 0 w 9621"/>
                  <a:gd name="connsiteY2" fmla="*/ 0 h 9621"/>
                  <a:gd name="connsiteX3" fmla="*/ 0 w 9621"/>
                  <a:gd name="connsiteY3" fmla="*/ 0 h 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21" h="962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055AC70-82FA-BE04-516D-8208FD444230}"/>
                  </a:ext>
                </a:extLst>
              </p:cNvPr>
              <p:cNvSpPr/>
              <p:nvPr/>
            </p:nvSpPr>
            <p:spPr>
              <a:xfrm>
                <a:off x="3442155" y="5159263"/>
                <a:ext cx="6418910" cy="1556012"/>
              </a:xfrm>
              <a:custGeom>
                <a:avLst/>
                <a:gdLst>
                  <a:gd name="connsiteX0" fmla="*/ 6187557 w 6187556"/>
                  <a:gd name="connsiteY0" fmla="*/ 1383514 h 1499929"/>
                  <a:gd name="connsiteX1" fmla="*/ 6117323 w 6187556"/>
                  <a:gd name="connsiteY1" fmla="*/ 1429696 h 1499929"/>
                  <a:gd name="connsiteX2" fmla="*/ 6004756 w 6187556"/>
                  <a:gd name="connsiteY2" fmla="*/ 1499930 h 1499929"/>
                  <a:gd name="connsiteX3" fmla="*/ 5035911 w 6187556"/>
                  <a:gd name="connsiteY3" fmla="*/ 1421999 h 1499929"/>
                  <a:gd name="connsiteX4" fmla="*/ 3187698 w 6187556"/>
                  <a:gd name="connsiteY4" fmla="*/ 1208410 h 1499929"/>
                  <a:gd name="connsiteX5" fmla="*/ 2013924 w 6187556"/>
                  <a:gd name="connsiteY5" fmla="*/ 1011178 h 1499929"/>
                  <a:gd name="connsiteX6" fmla="*/ 995049 w 6187556"/>
                  <a:gd name="connsiteY6" fmla="*/ 759105 h 1499929"/>
                  <a:gd name="connsiteX7" fmla="*/ 227 w 6187556"/>
                  <a:gd name="connsiteY7" fmla="*/ 51954 h 1499929"/>
                  <a:gd name="connsiteX8" fmla="*/ 6962 w 6187556"/>
                  <a:gd name="connsiteY8" fmla="*/ 0 h 1499929"/>
                  <a:gd name="connsiteX9" fmla="*/ 995049 w 6187556"/>
                  <a:gd name="connsiteY9" fmla="*/ 631144 h 1499929"/>
                  <a:gd name="connsiteX10" fmla="*/ 2013924 w 6187556"/>
                  <a:gd name="connsiteY10" fmla="*/ 883217 h 1499929"/>
                  <a:gd name="connsiteX11" fmla="*/ 3187698 w 6187556"/>
                  <a:gd name="connsiteY11" fmla="*/ 1080450 h 1499929"/>
                  <a:gd name="connsiteX12" fmla="*/ 5035911 w 6187556"/>
                  <a:gd name="connsiteY12" fmla="*/ 1294038 h 1499929"/>
                  <a:gd name="connsiteX13" fmla="*/ 6187557 w 6187556"/>
                  <a:gd name="connsiteY13" fmla="*/ 1383514 h 1499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87556" h="1499929">
                    <a:moveTo>
                      <a:pt x="6187557" y="1383514"/>
                    </a:moveTo>
                    <a:lnTo>
                      <a:pt x="6117323" y="1429696"/>
                    </a:lnTo>
                    <a:lnTo>
                      <a:pt x="6004756" y="1499930"/>
                    </a:lnTo>
                    <a:cubicBezTo>
                      <a:pt x="5681488" y="1478763"/>
                      <a:pt x="5357256" y="1451824"/>
                      <a:pt x="5035911" y="1421999"/>
                    </a:cubicBezTo>
                    <a:cubicBezTo>
                      <a:pt x="4418237" y="1365234"/>
                      <a:pt x="3799600" y="1295962"/>
                      <a:pt x="3187698" y="1208410"/>
                    </a:cubicBezTo>
                    <a:cubicBezTo>
                      <a:pt x="2794195" y="1152608"/>
                      <a:pt x="2401654" y="1088147"/>
                      <a:pt x="2013924" y="1011178"/>
                    </a:cubicBezTo>
                    <a:cubicBezTo>
                      <a:pt x="1671413" y="942868"/>
                      <a:pt x="1325053" y="863013"/>
                      <a:pt x="995049" y="759105"/>
                    </a:cubicBezTo>
                    <a:cubicBezTo>
                      <a:pt x="662159" y="655197"/>
                      <a:pt x="-14204" y="417556"/>
                      <a:pt x="227" y="51954"/>
                    </a:cubicBezTo>
                    <a:cubicBezTo>
                      <a:pt x="1189" y="34636"/>
                      <a:pt x="3114" y="16356"/>
                      <a:pt x="6962" y="0"/>
                    </a:cubicBezTo>
                    <a:cubicBezTo>
                      <a:pt x="79120" y="323269"/>
                      <a:pt x="685250" y="534933"/>
                      <a:pt x="995049" y="631144"/>
                    </a:cubicBezTo>
                    <a:cubicBezTo>
                      <a:pt x="1325053" y="735052"/>
                      <a:pt x="1671413" y="814907"/>
                      <a:pt x="2013924" y="883217"/>
                    </a:cubicBezTo>
                    <a:cubicBezTo>
                      <a:pt x="2401654" y="961148"/>
                      <a:pt x="2794195" y="1024647"/>
                      <a:pt x="3187698" y="1080450"/>
                    </a:cubicBezTo>
                    <a:cubicBezTo>
                      <a:pt x="3800562" y="1168002"/>
                      <a:pt x="4418237" y="1237274"/>
                      <a:pt x="5035911" y="1294038"/>
                    </a:cubicBezTo>
                    <a:cubicBezTo>
                      <a:pt x="5416907" y="1329636"/>
                      <a:pt x="5802713" y="1361386"/>
                      <a:pt x="6187557" y="138351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4DF87EC-42BA-3267-9A49-4D9B28162095}"/>
                  </a:ext>
                </a:extLst>
              </p:cNvPr>
              <p:cNvSpPr/>
              <p:nvPr/>
            </p:nvSpPr>
            <p:spPr>
              <a:xfrm>
                <a:off x="9655461" y="6434813"/>
                <a:ext cx="2538126" cy="423187"/>
              </a:xfrm>
              <a:custGeom>
                <a:avLst/>
                <a:gdLst>
                  <a:gd name="connsiteX0" fmla="*/ 2446646 w 2446645"/>
                  <a:gd name="connsiteY0" fmla="*/ 0 h 407934"/>
                  <a:gd name="connsiteX1" fmla="*/ 2446646 w 2446645"/>
                  <a:gd name="connsiteY1" fmla="*/ 127961 h 407934"/>
                  <a:gd name="connsiteX2" fmla="*/ 2296557 w 2446645"/>
                  <a:gd name="connsiteY2" fmla="*/ 145279 h 407934"/>
                  <a:gd name="connsiteX3" fmla="*/ 1227653 w 2446645"/>
                  <a:gd name="connsiteY3" fmla="*/ 267467 h 407934"/>
                  <a:gd name="connsiteX4" fmla="*/ 167407 w 2446645"/>
                  <a:gd name="connsiteY4" fmla="*/ 388692 h 407934"/>
                  <a:gd name="connsiteX5" fmla="*/ 0 w 2446645"/>
                  <a:gd name="connsiteY5" fmla="*/ 407935 h 407934"/>
                  <a:gd name="connsiteX6" fmla="*/ 0 w 2446645"/>
                  <a:gd name="connsiteY6" fmla="*/ 279974 h 407934"/>
                  <a:gd name="connsiteX7" fmla="*/ 133733 w 2446645"/>
                  <a:gd name="connsiteY7" fmla="*/ 264581 h 407934"/>
                  <a:gd name="connsiteX8" fmla="*/ 167407 w 2446645"/>
                  <a:gd name="connsiteY8" fmla="*/ 260732 h 407934"/>
                  <a:gd name="connsiteX9" fmla="*/ 1227653 w 2446645"/>
                  <a:gd name="connsiteY9" fmla="*/ 139506 h 407934"/>
                  <a:gd name="connsiteX10" fmla="*/ 2171483 w 2446645"/>
                  <a:gd name="connsiteY10" fmla="*/ 31750 h 407934"/>
                  <a:gd name="connsiteX11" fmla="*/ 2296557 w 2446645"/>
                  <a:gd name="connsiteY11" fmla="*/ 17318 h 407934"/>
                  <a:gd name="connsiteX12" fmla="*/ 2446646 w 2446645"/>
                  <a:gd name="connsiteY12" fmla="*/ 0 h 407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6645" h="407934">
                    <a:moveTo>
                      <a:pt x="2446646" y="0"/>
                    </a:moveTo>
                    <a:lnTo>
                      <a:pt x="2446646" y="127961"/>
                    </a:lnTo>
                    <a:lnTo>
                      <a:pt x="2296557" y="145279"/>
                    </a:lnTo>
                    <a:cubicBezTo>
                      <a:pt x="1940576" y="185687"/>
                      <a:pt x="1583634" y="227058"/>
                      <a:pt x="1227653" y="267467"/>
                    </a:cubicBezTo>
                    <a:cubicBezTo>
                      <a:pt x="874558" y="307876"/>
                      <a:pt x="521464" y="348284"/>
                      <a:pt x="167407" y="388692"/>
                    </a:cubicBezTo>
                    <a:lnTo>
                      <a:pt x="0" y="407935"/>
                    </a:lnTo>
                    <a:lnTo>
                      <a:pt x="0" y="279974"/>
                    </a:lnTo>
                    <a:lnTo>
                      <a:pt x="133733" y="264581"/>
                    </a:lnTo>
                    <a:lnTo>
                      <a:pt x="167407" y="260732"/>
                    </a:lnTo>
                    <a:cubicBezTo>
                      <a:pt x="520501" y="220323"/>
                      <a:pt x="873596" y="179915"/>
                      <a:pt x="1227653" y="139506"/>
                    </a:cubicBezTo>
                    <a:cubicBezTo>
                      <a:pt x="1542262" y="103908"/>
                      <a:pt x="1856872" y="67348"/>
                      <a:pt x="2171483" y="31750"/>
                    </a:cubicBezTo>
                    <a:cubicBezTo>
                      <a:pt x="2212853" y="26939"/>
                      <a:pt x="2255186" y="22129"/>
                      <a:pt x="2296557" y="17318"/>
                    </a:cubicBezTo>
                    <a:lnTo>
                      <a:pt x="244664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40" name="Graphic 4">
                <a:extLst>
                  <a:ext uri="{FF2B5EF4-FFF2-40B4-BE49-F238E27FC236}">
                    <a16:creationId xmlns:a16="http://schemas.microsoft.com/office/drawing/2014/main" id="{2157BA58-83CB-4620-777B-464F1FBBD22C}"/>
                  </a:ext>
                </a:extLst>
              </p:cNvPr>
              <p:cNvGrpSpPr/>
              <p:nvPr/>
            </p:nvGrpSpPr>
            <p:grpSpPr>
              <a:xfrm>
                <a:off x="0" y="2395569"/>
                <a:ext cx="12193587" cy="4329687"/>
                <a:chOff x="275093" y="1690774"/>
                <a:chExt cx="11754098" cy="4173633"/>
              </a:xfrm>
              <a:solidFill>
                <a:srgbClr val="414042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BAFBA6ED-1E24-73D8-E613-9AF4B027BF64}"/>
                    </a:ext>
                  </a:extLst>
                </p:cNvPr>
                <p:cNvSpPr/>
                <p:nvPr/>
              </p:nvSpPr>
              <p:spPr>
                <a:xfrm>
                  <a:off x="275093" y="1690774"/>
                  <a:ext cx="11754098" cy="4173633"/>
                </a:xfrm>
                <a:custGeom>
                  <a:avLst/>
                  <a:gdLst>
                    <a:gd name="connsiteX0" fmla="*/ 11754099 w 11754098"/>
                    <a:gd name="connsiteY0" fmla="*/ 3893659 h 4173633"/>
                    <a:gd name="connsiteX1" fmla="*/ 11604010 w 11754098"/>
                    <a:gd name="connsiteY1" fmla="*/ 3910978 h 4173633"/>
                    <a:gd name="connsiteX2" fmla="*/ 11478935 w 11754098"/>
                    <a:gd name="connsiteY2" fmla="*/ 3925409 h 4173633"/>
                    <a:gd name="connsiteX3" fmla="*/ 10535106 w 11754098"/>
                    <a:gd name="connsiteY3" fmla="*/ 4033165 h 4173633"/>
                    <a:gd name="connsiteX4" fmla="*/ 9474860 w 11754098"/>
                    <a:gd name="connsiteY4" fmla="*/ 4154391 h 4173633"/>
                    <a:gd name="connsiteX5" fmla="*/ 9441186 w 11754098"/>
                    <a:gd name="connsiteY5" fmla="*/ 4158240 h 4173633"/>
                    <a:gd name="connsiteX6" fmla="*/ 9307453 w 11754098"/>
                    <a:gd name="connsiteY6" fmla="*/ 4173634 h 4173633"/>
                    <a:gd name="connsiteX7" fmla="*/ 9362293 w 11754098"/>
                    <a:gd name="connsiteY7" fmla="*/ 4166899 h 4173633"/>
                    <a:gd name="connsiteX8" fmla="*/ 9321885 w 11754098"/>
                    <a:gd name="connsiteY8" fmla="*/ 4164012 h 4173633"/>
                    <a:gd name="connsiteX9" fmla="*/ 9434452 w 11754098"/>
                    <a:gd name="connsiteY9" fmla="*/ 4093779 h 4173633"/>
                    <a:gd name="connsiteX10" fmla="*/ 9504685 w 11754098"/>
                    <a:gd name="connsiteY10" fmla="*/ 4047597 h 4173633"/>
                    <a:gd name="connsiteX11" fmla="*/ 8352078 w 11754098"/>
                    <a:gd name="connsiteY11" fmla="*/ 3959083 h 4173633"/>
                    <a:gd name="connsiteX12" fmla="*/ 6503864 w 11754098"/>
                    <a:gd name="connsiteY12" fmla="*/ 3745495 h 4173633"/>
                    <a:gd name="connsiteX13" fmla="*/ 5330090 w 11754098"/>
                    <a:gd name="connsiteY13" fmla="*/ 3548262 h 4173633"/>
                    <a:gd name="connsiteX14" fmla="*/ 4311215 w 11754098"/>
                    <a:gd name="connsiteY14" fmla="*/ 3296189 h 4173633"/>
                    <a:gd name="connsiteX15" fmla="*/ 3323128 w 11754098"/>
                    <a:gd name="connsiteY15" fmla="*/ 2665045 h 4173633"/>
                    <a:gd name="connsiteX16" fmla="*/ 3316394 w 11754098"/>
                    <a:gd name="connsiteY16" fmla="*/ 2589038 h 4173633"/>
                    <a:gd name="connsiteX17" fmla="*/ 3712783 w 11754098"/>
                    <a:gd name="connsiteY17" fmla="*/ 2134922 h 4173633"/>
                    <a:gd name="connsiteX18" fmla="*/ 4540198 w 11754098"/>
                    <a:gd name="connsiteY18" fmla="*/ 1778942 h 4173633"/>
                    <a:gd name="connsiteX19" fmla="*/ 5142478 w 11754098"/>
                    <a:gd name="connsiteY19" fmla="*/ 1570164 h 4173633"/>
                    <a:gd name="connsiteX20" fmla="*/ 5620647 w 11754098"/>
                    <a:gd name="connsiteY20" fmla="*/ 1382552 h 4173633"/>
                    <a:gd name="connsiteX21" fmla="*/ 5850592 w 11754098"/>
                    <a:gd name="connsiteY21" fmla="*/ 1201676 h 4173633"/>
                    <a:gd name="connsiteX22" fmla="*/ 5865985 w 11754098"/>
                    <a:gd name="connsiteY22" fmla="*/ 1127593 h 4173633"/>
                    <a:gd name="connsiteX23" fmla="*/ 5371461 w 11754098"/>
                    <a:gd name="connsiteY23" fmla="*/ 759105 h 4173633"/>
                    <a:gd name="connsiteX24" fmla="*/ 4550781 w 11754098"/>
                    <a:gd name="connsiteY24" fmla="*/ 544554 h 4173633"/>
                    <a:gd name="connsiteX25" fmla="*/ 3380855 w 11754098"/>
                    <a:gd name="connsiteY25" fmla="*/ 388692 h 4173633"/>
                    <a:gd name="connsiteX26" fmla="*/ 1863607 w 11754098"/>
                    <a:gd name="connsiteY26" fmla="*/ 293444 h 4173633"/>
                    <a:gd name="connsiteX27" fmla="*/ 0 w 11754098"/>
                    <a:gd name="connsiteY27" fmla="*/ 235717 h 4173633"/>
                    <a:gd name="connsiteX28" fmla="*/ 0 w 11754098"/>
                    <a:gd name="connsiteY28" fmla="*/ 0 h 4173633"/>
                    <a:gd name="connsiteX29" fmla="*/ 1990606 w 11754098"/>
                    <a:gd name="connsiteY29" fmla="*/ 59651 h 4173633"/>
                    <a:gd name="connsiteX30" fmla="*/ 3616572 w 11754098"/>
                    <a:gd name="connsiteY30" fmla="*/ 181839 h 4173633"/>
                    <a:gd name="connsiteX31" fmla="*/ 4872126 w 11754098"/>
                    <a:gd name="connsiteY31" fmla="*/ 354057 h 4173633"/>
                    <a:gd name="connsiteX32" fmla="*/ 5752456 w 11754098"/>
                    <a:gd name="connsiteY32" fmla="*/ 580152 h 4173633"/>
                    <a:gd name="connsiteX33" fmla="*/ 6381676 w 11754098"/>
                    <a:gd name="connsiteY33" fmla="*/ 1116048 h 4173633"/>
                    <a:gd name="connsiteX34" fmla="*/ 6383600 w 11754098"/>
                    <a:gd name="connsiteY34" fmla="*/ 1132404 h 4173633"/>
                    <a:gd name="connsiteX35" fmla="*/ 6383600 w 11754098"/>
                    <a:gd name="connsiteY35" fmla="*/ 1133366 h 4173633"/>
                    <a:gd name="connsiteX36" fmla="*/ 6382639 w 11754098"/>
                    <a:gd name="connsiteY36" fmla="*/ 1187244 h 4173633"/>
                    <a:gd name="connsiteX37" fmla="*/ 6035316 w 11754098"/>
                    <a:gd name="connsiteY37" fmla="*/ 1594216 h 4173633"/>
                    <a:gd name="connsiteX38" fmla="*/ 5283909 w 11754098"/>
                    <a:gd name="connsiteY38" fmla="*/ 1915561 h 4173633"/>
                    <a:gd name="connsiteX39" fmla="*/ 4553667 w 11754098"/>
                    <a:gd name="connsiteY39" fmla="*/ 2199384 h 4173633"/>
                    <a:gd name="connsiteX40" fmla="*/ 4193838 w 11754098"/>
                    <a:gd name="connsiteY40" fmla="*/ 2505335 h 4173633"/>
                    <a:gd name="connsiteX41" fmla="*/ 4201535 w 11754098"/>
                    <a:gd name="connsiteY41" fmla="*/ 2606356 h 4173633"/>
                    <a:gd name="connsiteX42" fmla="*/ 4204421 w 11754098"/>
                    <a:gd name="connsiteY42" fmla="*/ 2613091 h 4173633"/>
                    <a:gd name="connsiteX43" fmla="*/ 6939700 w 11754098"/>
                    <a:gd name="connsiteY43" fmla="*/ 3358726 h 4173633"/>
                    <a:gd name="connsiteX44" fmla="*/ 8508902 w 11754098"/>
                    <a:gd name="connsiteY44" fmla="*/ 3511702 h 4173633"/>
                    <a:gd name="connsiteX45" fmla="*/ 9614366 w 11754098"/>
                    <a:gd name="connsiteY45" fmla="*/ 3580974 h 4173633"/>
                    <a:gd name="connsiteX46" fmla="*/ 10180087 w 11754098"/>
                    <a:gd name="connsiteY46" fmla="*/ 3603102 h 4173633"/>
                    <a:gd name="connsiteX47" fmla="*/ 10439857 w 11754098"/>
                    <a:gd name="connsiteY47" fmla="*/ 3432809 h 4173633"/>
                    <a:gd name="connsiteX48" fmla="*/ 10461984 w 11754098"/>
                    <a:gd name="connsiteY48" fmla="*/ 3440506 h 4173633"/>
                    <a:gd name="connsiteX49" fmla="*/ 11035403 w 11754098"/>
                    <a:gd name="connsiteY49" fmla="*/ 3642549 h 4173633"/>
                    <a:gd name="connsiteX50" fmla="*/ 11609782 w 11754098"/>
                    <a:gd name="connsiteY50" fmla="*/ 3844592 h 4173633"/>
                    <a:gd name="connsiteX51" fmla="*/ 11754099 w 11754098"/>
                    <a:gd name="connsiteY51" fmla="*/ 3893659 h 4173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1754098" h="4173633">
                      <a:moveTo>
                        <a:pt x="11754099" y="3893659"/>
                      </a:moveTo>
                      <a:lnTo>
                        <a:pt x="11604010" y="3910978"/>
                      </a:lnTo>
                      <a:cubicBezTo>
                        <a:pt x="11562639" y="3915788"/>
                        <a:pt x="11520305" y="3920599"/>
                        <a:pt x="11478935" y="3925409"/>
                      </a:cubicBezTo>
                      <a:cubicBezTo>
                        <a:pt x="11164325" y="3961969"/>
                        <a:pt x="10849715" y="3997568"/>
                        <a:pt x="10535106" y="4033165"/>
                      </a:cubicBezTo>
                      <a:cubicBezTo>
                        <a:pt x="10182011" y="4073574"/>
                        <a:pt x="9828917" y="4113983"/>
                        <a:pt x="9474860" y="4154391"/>
                      </a:cubicBezTo>
                      <a:lnTo>
                        <a:pt x="9441186" y="4158240"/>
                      </a:lnTo>
                      <a:lnTo>
                        <a:pt x="9307453" y="4173634"/>
                      </a:lnTo>
                      <a:lnTo>
                        <a:pt x="9362293" y="4166899"/>
                      </a:lnTo>
                      <a:cubicBezTo>
                        <a:pt x="9348824" y="4165937"/>
                        <a:pt x="9335354" y="4164974"/>
                        <a:pt x="9321885" y="4164012"/>
                      </a:cubicBezTo>
                      <a:lnTo>
                        <a:pt x="9434452" y="4093779"/>
                      </a:lnTo>
                      <a:lnTo>
                        <a:pt x="9504685" y="4047597"/>
                      </a:lnTo>
                      <a:cubicBezTo>
                        <a:pt x="9120803" y="4025469"/>
                        <a:pt x="8734997" y="3993719"/>
                        <a:pt x="8352078" y="3959083"/>
                      </a:cubicBezTo>
                      <a:cubicBezTo>
                        <a:pt x="7734403" y="3902318"/>
                        <a:pt x="7115767" y="3833047"/>
                        <a:pt x="6503864" y="3745495"/>
                      </a:cubicBezTo>
                      <a:cubicBezTo>
                        <a:pt x="6110362" y="3689692"/>
                        <a:pt x="5717820" y="3625231"/>
                        <a:pt x="5330090" y="3548262"/>
                      </a:cubicBezTo>
                      <a:cubicBezTo>
                        <a:pt x="4987579" y="3479952"/>
                        <a:pt x="4641219" y="3400097"/>
                        <a:pt x="4311215" y="3296189"/>
                      </a:cubicBezTo>
                      <a:cubicBezTo>
                        <a:pt x="4002378" y="3199016"/>
                        <a:pt x="3395287" y="2987352"/>
                        <a:pt x="3323128" y="2665045"/>
                      </a:cubicBezTo>
                      <a:cubicBezTo>
                        <a:pt x="3317356" y="2640992"/>
                        <a:pt x="3315431" y="2615015"/>
                        <a:pt x="3316394" y="2589038"/>
                      </a:cubicBezTo>
                      <a:cubicBezTo>
                        <a:pt x="3324090" y="2392768"/>
                        <a:pt x="3532868" y="2238830"/>
                        <a:pt x="3712783" y="2134922"/>
                      </a:cubicBezTo>
                      <a:cubicBezTo>
                        <a:pt x="3961969" y="1990606"/>
                        <a:pt x="4262148" y="1878039"/>
                        <a:pt x="4540198" y="1778942"/>
                      </a:cubicBezTo>
                      <a:cubicBezTo>
                        <a:pt x="4740317" y="1707746"/>
                        <a:pt x="4942360" y="1640398"/>
                        <a:pt x="5142478" y="1570164"/>
                      </a:cubicBezTo>
                      <a:cubicBezTo>
                        <a:pt x="5302189" y="1514361"/>
                        <a:pt x="5470558" y="1454710"/>
                        <a:pt x="5620647" y="1382552"/>
                      </a:cubicBezTo>
                      <a:cubicBezTo>
                        <a:pt x="5701465" y="1344068"/>
                        <a:pt x="5810183" y="1281531"/>
                        <a:pt x="5850592" y="1201676"/>
                      </a:cubicBezTo>
                      <a:cubicBezTo>
                        <a:pt x="5862137" y="1178585"/>
                        <a:pt x="5867910" y="1153570"/>
                        <a:pt x="5865985" y="1127593"/>
                      </a:cubicBezTo>
                      <a:cubicBezTo>
                        <a:pt x="5851554" y="963072"/>
                        <a:pt x="5532133" y="819718"/>
                        <a:pt x="5371461" y="759105"/>
                      </a:cubicBezTo>
                      <a:cubicBezTo>
                        <a:pt x="5113615" y="661932"/>
                        <a:pt x="4826906" y="595546"/>
                        <a:pt x="4550781" y="544554"/>
                      </a:cubicBezTo>
                      <a:cubicBezTo>
                        <a:pt x="4165937" y="473358"/>
                        <a:pt x="3772434" y="425253"/>
                        <a:pt x="3380855" y="388692"/>
                      </a:cubicBezTo>
                      <a:cubicBezTo>
                        <a:pt x="2877671" y="341549"/>
                        <a:pt x="2369677" y="312686"/>
                        <a:pt x="1863607" y="293444"/>
                      </a:cubicBezTo>
                      <a:cubicBezTo>
                        <a:pt x="1243046" y="269391"/>
                        <a:pt x="621523" y="238603"/>
                        <a:pt x="0" y="235717"/>
                      </a:cubicBezTo>
                      <a:lnTo>
                        <a:pt x="0" y="0"/>
                      </a:lnTo>
                      <a:cubicBezTo>
                        <a:pt x="663856" y="16356"/>
                        <a:pt x="1327712" y="24053"/>
                        <a:pt x="1990606" y="59651"/>
                      </a:cubicBezTo>
                      <a:cubicBezTo>
                        <a:pt x="2533236" y="89476"/>
                        <a:pt x="3076828" y="126999"/>
                        <a:pt x="3616572" y="181839"/>
                      </a:cubicBezTo>
                      <a:cubicBezTo>
                        <a:pt x="4036052" y="224172"/>
                        <a:pt x="4459380" y="277088"/>
                        <a:pt x="4872126" y="354057"/>
                      </a:cubicBezTo>
                      <a:cubicBezTo>
                        <a:pt x="5166531" y="408897"/>
                        <a:pt x="5476331" y="478169"/>
                        <a:pt x="5752456" y="580152"/>
                      </a:cubicBezTo>
                      <a:cubicBezTo>
                        <a:pt x="6009340" y="675401"/>
                        <a:pt x="6348002" y="860127"/>
                        <a:pt x="6381676" y="1116048"/>
                      </a:cubicBezTo>
                      <a:cubicBezTo>
                        <a:pt x="6382639" y="1121820"/>
                        <a:pt x="6382639" y="1126631"/>
                        <a:pt x="6383600" y="1132404"/>
                      </a:cubicBezTo>
                      <a:cubicBezTo>
                        <a:pt x="6383600" y="1132404"/>
                        <a:pt x="6383600" y="1132404"/>
                        <a:pt x="6383600" y="1133366"/>
                      </a:cubicBezTo>
                      <a:lnTo>
                        <a:pt x="6382639" y="1187244"/>
                      </a:lnTo>
                      <a:cubicBezTo>
                        <a:pt x="6365321" y="1360424"/>
                        <a:pt x="6201762" y="1498005"/>
                        <a:pt x="6035316" y="1594216"/>
                      </a:cubicBezTo>
                      <a:cubicBezTo>
                        <a:pt x="5811145" y="1725063"/>
                        <a:pt x="5535019" y="1825123"/>
                        <a:pt x="5283909" y="1915561"/>
                      </a:cubicBezTo>
                      <a:cubicBezTo>
                        <a:pt x="5041457" y="2003113"/>
                        <a:pt x="4782649" y="2089703"/>
                        <a:pt x="4553667" y="2199384"/>
                      </a:cubicBezTo>
                      <a:cubicBezTo>
                        <a:pt x="4421858" y="2262883"/>
                        <a:pt x="4222701" y="2370639"/>
                        <a:pt x="4193838" y="2505335"/>
                      </a:cubicBezTo>
                      <a:cubicBezTo>
                        <a:pt x="4186141" y="2539009"/>
                        <a:pt x="4189989" y="2573645"/>
                        <a:pt x="4201535" y="2606356"/>
                      </a:cubicBezTo>
                      <a:cubicBezTo>
                        <a:pt x="4202497" y="2608280"/>
                        <a:pt x="4203459" y="2611167"/>
                        <a:pt x="4204421" y="2613091"/>
                      </a:cubicBezTo>
                      <a:cubicBezTo>
                        <a:pt x="4376639" y="3041230"/>
                        <a:pt x="6467304" y="3301000"/>
                        <a:pt x="6939700" y="3358726"/>
                      </a:cubicBezTo>
                      <a:cubicBezTo>
                        <a:pt x="7460202" y="3422226"/>
                        <a:pt x="7985514" y="3472255"/>
                        <a:pt x="8508902" y="3511702"/>
                      </a:cubicBezTo>
                      <a:cubicBezTo>
                        <a:pt x="8877390" y="3539603"/>
                        <a:pt x="9245878" y="3562694"/>
                        <a:pt x="9614366" y="3580974"/>
                      </a:cubicBezTo>
                      <a:cubicBezTo>
                        <a:pt x="9801015" y="3590595"/>
                        <a:pt x="9992475" y="3601178"/>
                        <a:pt x="10180087" y="3603102"/>
                      </a:cubicBezTo>
                      <a:lnTo>
                        <a:pt x="10439857" y="3432809"/>
                      </a:lnTo>
                      <a:lnTo>
                        <a:pt x="10461984" y="3440506"/>
                      </a:lnTo>
                      <a:cubicBezTo>
                        <a:pt x="10653445" y="3507853"/>
                        <a:pt x="10843943" y="3575201"/>
                        <a:pt x="11035403" y="3642549"/>
                      </a:cubicBezTo>
                      <a:cubicBezTo>
                        <a:pt x="11226862" y="3709896"/>
                        <a:pt x="11418322" y="3777244"/>
                        <a:pt x="11609782" y="3844592"/>
                      </a:cubicBezTo>
                      <a:lnTo>
                        <a:pt x="11754099" y="3893659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96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DB211C0-907E-094C-0D2A-F01D345A1E6B}"/>
                    </a:ext>
                  </a:extLst>
                </p:cNvPr>
                <p:cNvSpPr/>
                <p:nvPr/>
              </p:nvSpPr>
              <p:spPr>
                <a:xfrm>
                  <a:off x="6661580" y="2824139"/>
                  <a:ext cx="1360" cy="53878"/>
                </a:xfrm>
                <a:custGeom>
                  <a:avLst/>
                  <a:gdLst>
                    <a:gd name="connsiteX0" fmla="*/ 0 w 1360"/>
                    <a:gd name="connsiteY0" fmla="*/ 53878 h 53878"/>
                    <a:gd name="connsiteX1" fmla="*/ 962 w 1360"/>
                    <a:gd name="connsiteY1" fmla="*/ 0 h 53878"/>
                    <a:gd name="connsiteX2" fmla="*/ 0 w 1360"/>
                    <a:gd name="connsiteY2" fmla="*/ 53878 h 53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60" h="53878">
                      <a:moveTo>
                        <a:pt x="0" y="53878"/>
                      </a:moveTo>
                      <a:lnTo>
                        <a:pt x="962" y="0"/>
                      </a:lnTo>
                      <a:cubicBezTo>
                        <a:pt x="1924" y="19242"/>
                        <a:pt x="962" y="36560"/>
                        <a:pt x="0" y="53878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 w="96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9AABC941-72A0-D1DF-0AE3-A55E67BD6302}"/>
                    </a:ext>
                  </a:extLst>
                </p:cNvPr>
                <p:cNvSpPr/>
                <p:nvPr/>
              </p:nvSpPr>
              <p:spPr>
                <a:xfrm>
                  <a:off x="9582546" y="5855748"/>
                  <a:ext cx="54840" cy="8659"/>
                </a:xfrm>
                <a:custGeom>
                  <a:avLst/>
                  <a:gdLst>
                    <a:gd name="connsiteX0" fmla="*/ 54840 w 54840"/>
                    <a:gd name="connsiteY0" fmla="*/ 1924 h 8659"/>
                    <a:gd name="connsiteX1" fmla="*/ 0 w 54840"/>
                    <a:gd name="connsiteY1" fmla="*/ 8659 h 8659"/>
                    <a:gd name="connsiteX2" fmla="*/ 14432 w 54840"/>
                    <a:gd name="connsiteY2" fmla="*/ 0 h 8659"/>
                    <a:gd name="connsiteX3" fmla="*/ 54840 w 54840"/>
                    <a:gd name="connsiteY3" fmla="*/ 1924 h 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840" h="8659">
                      <a:moveTo>
                        <a:pt x="54840" y="1924"/>
                      </a:moveTo>
                      <a:lnTo>
                        <a:pt x="0" y="8659"/>
                      </a:lnTo>
                      <a:lnTo>
                        <a:pt x="14432" y="0"/>
                      </a:lnTo>
                      <a:cubicBezTo>
                        <a:pt x="27901" y="0"/>
                        <a:pt x="41371" y="962"/>
                        <a:pt x="54840" y="1924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 w="96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>
                    <a:latin typeface="Trebuchet MS" panose="020B0603020202020204" pitchFamily="34" charset="0"/>
                  </a:endParaRPr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AC2FA26-E2D2-9C70-CD3A-E14443F4ABF9}"/>
                  </a:ext>
                </a:extLst>
              </p:cNvPr>
              <p:cNvSpPr/>
              <p:nvPr/>
            </p:nvSpPr>
            <p:spPr>
              <a:xfrm>
                <a:off x="1997" y="2441482"/>
                <a:ext cx="11867214" cy="4175982"/>
              </a:xfrm>
              <a:custGeom>
                <a:avLst/>
                <a:gdLst>
                  <a:gd name="connsiteX0" fmla="*/ 0 w 11439488"/>
                  <a:gd name="connsiteY0" fmla="*/ 155862 h 4025468"/>
                  <a:gd name="connsiteX1" fmla="*/ 3389514 w 11439488"/>
                  <a:gd name="connsiteY1" fmla="*/ 288633 h 4025468"/>
                  <a:gd name="connsiteX2" fmla="*/ 5404173 w 11439488"/>
                  <a:gd name="connsiteY2" fmla="*/ 653273 h 4025468"/>
                  <a:gd name="connsiteX3" fmla="*/ 5946802 w 11439488"/>
                  <a:gd name="connsiteY3" fmla="*/ 1079488 h 4025468"/>
                  <a:gd name="connsiteX4" fmla="*/ 5660094 w 11439488"/>
                  <a:gd name="connsiteY4" fmla="*/ 1398908 h 4025468"/>
                  <a:gd name="connsiteX5" fmla="*/ 5172304 w 11439488"/>
                  <a:gd name="connsiteY5" fmla="*/ 1590368 h 4025468"/>
                  <a:gd name="connsiteX6" fmla="*/ 4570985 w 11439488"/>
                  <a:gd name="connsiteY6" fmla="*/ 1799146 h 4025468"/>
                  <a:gd name="connsiteX7" fmla="*/ 3758002 w 11439488"/>
                  <a:gd name="connsiteY7" fmla="*/ 2148392 h 4025468"/>
                  <a:gd name="connsiteX8" fmla="*/ 3397211 w 11439488"/>
                  <a:gd name="connsiteY8" fmla="*/ 2547668 h 4025468"/>
                  <a:gd name="connsiteX9" fmla="*/ 6515410 w 11439488"/>
                  <a:gd name="connsiteY9" fmla="*/ 3633890 h 4025468"/>
                  <a:gd name="connsiteX10" fmla="*/ 8358812 w 11439488"/>
                  <a:gd name="connsiteY10" fmla="*/ 3846516 h 4025468"/>
                  <a:gd name="connsiteX11" fmla="*/ 9615328 w 11439488"/>
                  <a:gd name="connsiteY11" fmla="*/ 3940803 h 4025468"/>
                  <a:gd name="connsiteX12" fmla="*/ 9724047 w 11439488"/>
                  <a:gd name="connsiteY12" fmla="*/ 3946576 h 4025468"/>
                  <a:gd name="connsiteX13" fmla="*/ 9602820 w 11439488"/>
                  <a:gd name="connsiteY13" fmla="*/ 4025469 h 4025468"/>
                  <a:gd name="connsiteX14" fmla="*/ 10519712 w 11439488"/>
                  <a:gd name="connsiteY14" fmla="*/ 3920598 h 4025468"/>
                  <a:gd name="connsiteX15" fmla="*/ 11439489 w 11439488"/>
                  <a:gd name="connsiteY15" fmla="*/ 3815729 h 4025468"/>
                  <a:gd name="connsiteX16" fmla="*/ 11004615 w 11439488"/>
                  <a:gd name="connsiteY16" fmla="*/ 3662753 h 4025468"/>
                  <a:gd name="connsiteX17" fmla="*/ 10453326 w 11439488"/>
                  <a:gd name="connsiteY17" fmla="*/ 3469369 h 4025468"/>
                  <a:gd name="connsiteX18" fmla="*/ 10208950 w 11439488"/>
                  <a:gd name="connsiteY18" fmla="*/ 3629079 h 4025468"/>
                  <a:gd name="connsiteX19" fmla="*/ 10194518 w 11439488"/>
                  <a:gd name="connsiteY19" fmla="*/ 3629079 h 4025468"/>
                  <a:gd name="connsiteX20" fmla="*/ 9610518 w 11439488"/>
                  <a:gd name="connsiteY20" fmla="*/ 3606951 h 4025468"/>
                  <a:gd name="connsiteX21" fmla="*/ 8502167 w 11439488"/>
                  <a:gd name="connsiteY21" fmla="*/ 3537679 h 4025468"/>
                  <a:gd name="connsiteX22" fmla="*/ 6928155 w 11439488"/>
                  <a:gd name="connsiteY22" fmla="*/ 3383741 h 4025468"/>
                  <a:gd name="connsiteX23" fmla="*/ 5956423 w 11439488"/>
                  <a:gd name="connsiteY23" fmla="*/ 3245197 h 4025468"/>
                  <a:gd name="connsiteX24" fmla="*/ 5096297 w 11439488"/>
                  <a:gd name="connsiteY24" fmla="*/ 3071055 h 4025468"/>
                  <a:gd name="connsiteX25" fmla="*/ 4126490 w 11439488"/>
                  <a:gd name="connsiteY25" fmla="*/ 2591925 h 4025468"/>
                  <a:gd name="connsiteX26" fmla="*/ 4113021 w 11439488"/>
                  <a:gd name="connsiteY26" fmla="*/ 2450494 h 4025468"/>
                  <a:gd name="connsiteX27" fmla="*/ 4513259 w 11439488"/>
                  <a:gd name="connsiteY27" fmla="*/ 2096438 h 4025468"/>
                  <a:gd name="connsiteX28" fmla="*/ 5252159 w 11439488"/>
                  <a:gd name="connsiteY28" fmla="*/ 1808767 h 4025468"/>
                  <a:gd name="connsiteX29" fmla="*/ 5988174 w 11439488"/>
                  <a:gd name="connsiteY29" fmla="*/ 1494157 h 4025468"/>
                  <a:gd name="connsiteX30" fmla="*/ 5717820 w 11439488"/>
                  <a:gd name="connsiteY30" fmla="*/ 599395 h 4025468"/>
                  <a:gd name="connsiteX31" fmla="*/ 3622345 w 11439488"/>
                  <a:gd name="connsiteY31" fmla="*/ 199157 h 4025468"/>
                  <a:gd name="connsiteX32" fmla="*/ 0 w 11439488"/>
                  <a:gd name="connsiteY32" fmla="*/ 0 h 4025468"/>
                  <a:gd name="connsiteX33" fmla="*/ 0 w 11439488"/>
                  <a:gd name="connsiteY33" fmla="*/ 155862 h 402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1439488" h="4025468">
                    <a:moveTo>
                      <a:pt x="0" y="155862"/>
                    </a:moveTo>
                    <a:cubicBezTo>
                      <a:pt x="1136252" y="160672"/>
                      <a:pt x="2257110" y="182801"/>
                      <a:pt x="3389514" y="288633"/>
                    </a:cubicBezTo>
                    <a:cubicBezTo>
                      <a:pt x="4054332" y="350208"/>
                      <a:pt x="4790346" y="421404"/>
                      <a:pt x="5404173" y="653273"/>
                    </a:cubicBezTo>
                    <a:cubicBezTo>
                      <a:pt x="5599481" y="726393"/>
                      <a:pt x="5929484" y="880331"/>
                      <a:pt x="5946802" y="1079488"/>
                    </a:cubicBezTo>
                    <a:cubicBezTo>
                      <a:pt x="5960272" y="1226690"/>
                      <a:pt x="5797675" y="1333485"/>
                      <a:pt x="5660094" y="1398908"/>
                    </a:cubicBezTo>
                    <a:cubicBezTo>
                      <a:pt x="5507118" y="1472028"/>
                      <a:pt x="5335862" y="1532641"/>
                      <a:pt x="5172304" y="1590368"/>
                    </a:cubicBezTo>
                    <a:cubicBezTo>
                      <a:pt x="4972185" y="1660602"/>
                      <a:pt x="4770142" y="1727950"/>
                      <a:pt x="4570985" y="1799146"/>
                    </a:cubicBezTo>
                    <a:cubicBezTo>
                      <a:pt x="4297746" y="1896319"/>
                      <a:pt x="4001416" y="2006962"/>
                      <a:pt x="3758002" y="2148392"/>
                    </a:cubicBezTo>
                    <a:cubicBezTo>
                      <a:pt x="3604064" y="2237868"/>
                      <a:pt x="3403945" y="2378336"/>
                      <a:pt x="3397211" y="2547668"/>
                    </a:cubicBezTo>
                    <a:cubicBezTo>
                      <a:pt x="3371234" y="3188433"/>
                      <a:pt x="5981439" y="3557883"/>
                      <a:pt x="6515410" y="3633890"/>
                    </a:cubicBezTo>
                    <a:cubicBezTo>
                      <a:pt x="7126350" y="3721442"/>
                      <a:pt x="7743062" y="3789752"/>
                      <a:pt x="8358812" y="3846516"/>
                    </a:cubicBezTo>
                    <a:cubicBezTo>
                      <a:pt x="8775406" y="3885001"/>
                      <a:pt x="9196810" y="3918674"/>
                      <a:pt x="9615328" y="3940803"/>
                    </a:cubicBezTo>
                    <a:lnTo>
                      <a:pt x="9724047" y="3946576"/>
                    </a:lnTo>
                    <a:lnTo>
                      <a:pt x="9602820" y="4025469"/>
                    </a:lnTo>
                    <a:cubicBezTo>
                      <a:pt x="9908772" y="3990833"/>
                      <a:pt x="10214722" y="3955234"/>
                      <a:pt x="10519712" y="3920598"/>
                    </a:cubicBezTo>
                    <a:cubicBezTo>
                      <a:pt x="10826625" y="3885963"/>
                      <a:pt x="11132575" y="3850365"/>
                      <a:pt x="11439489" y="3815729"/>
                    </a:cubicBezTo>
                    <a:cubicBezTo>
                      <a:pt x="11294210" y="3764737"/>
                      <a:pt x="11148932" y="3713745"/>
                      <a:pt x="11004615" y="3662753"/>
                    </a:cubicBezTo>
                    <a:cubicBezTo>
                      <a:pt x="10820851" y="3598292"/>
                      <a:pt x="10637089" y="3533830"/>
                      <a:pt x="10453326" y="3469369"/>
                    </a:cubicBezTo>
                    <a:lnTo>
                      <a:pt x="10208950" y="3629079"/>
                    </a:lnTo>
                    <a:lnTo>
                      <a:pt x="10194518" y="3629079"/>
                    </a:lnTo>
                    <a:cubicBezTo>
                      <a:pt x="10001134" y="3627155"/>
                      <a:pt x="9802940" y="3616572"/>
                      <a:pt x="9610518" y="3606951"/>
                    </a:cubicBezTo>
                    <a:cubicBezTo>
                      <a:pt x="9241067" y="3588670"/>
                      <a:pt x="8870655" y="3565580"/>
                      <a:pt x="8502167" y="3537679"/>
                    </a:cubicBezTo>
                    <a:cubicBezTo>
                      <a:pt x="7975893" y="3498232"/>
                      <a:pt x="7450581" y="3447240"/>
                      <a:pt x="6928155" y="3383741"/>
                    </a:cubicBezTo>
                    <a:cubicBezTo>
                      <a:pt x="6602962" y="3344295"/>
                      <a:pt x="6278730" y="3299076"/>
                      <a:pt x="5956423" y="3245197"/>
                    </a:cubicBezTo>
                    <a:cubicBezTo>
                      <a:pt x="5667790" y="3197092"/>
                      <a:pt x="5378196" y="3141289"/>
                      <a:pt x="5096297" y="3071055"/>
                    </a:cubicBezTo>
                    <a:cubicBezTo>
                      <a:pt x="4826907" y="3003708"/>
                      <a:pt x="4227512" y="2842073"/>
                      <a:pt x="4126490" y="2591925"/>
                    </a:cubicBezTo>
                    <a:cubicBezTo>
                      <a:pt x="4108210" y="2545743"/>
                      <a:pt x="4102437" y="2497638"/>
                      <a:pt x="4113021" y="2450494"/>
                    </a:cubicBezTo>
                    <a:cubicBezTo>
                      <a:pt x="4147657" y="2289822"/>
                      <a:pt x="4356435" y="2172445"/>
                      <a:pt x="4513259" y="2096438"/>
                    </a:cubicBezTo>
                    <a:cubicBezTo>
                      <a:pt x="4745127" y="1984833"/>
                      <a:pt x="5005859" y="1897281"/>
                      <a:pt x="5252159" y="1808767"/>
                    </a:cubicBezTo>
                    <a:cubicBezTo>
                      <a:pt x="5497497" y="1720253"/>
                      <a:pt x="5769774" y="1622118"/>
                      <a:pt x="5988174" y="1494157"/>
                    </a:cubicBezTo>
                    <a:cubicBezTo>
                      <a:pt x="6577947" y="1149722"/>
                      <a:pt x="6244095" y="794703"/>
                      <a:pt x="5717820" y="599395"/>
                    </a:cubicBezTo>
                    <a:cubicBezTo>
                      <a:pt x="5133819" y="382920"/>
                      <a:pt x="4256375" y="263618"/>
                      <a:pt x="3622345" y="199157"/>
                    </a:cubicBezTo>
                    <a:cubicBezTo>
                      <a:pt x="2444722" y="78893"/>
                      <a:pt x="1192054" y="30787"/>
                      <a:pt x="0" y="0"/>
                    </a:cubicBezTo>
                    <a:lnTo>
                      <a:pt x="0" y="155862"/>
                    </a:lnTo>
                    <a:close/>
                  </a:path>
                </a:pathLst>
              </a:custGeom>
              <a:solidFill>
                <a:schemeClr val="tx1"/>
              </a:solidFill>
              <a:ln w="9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3F5E4C-F647-B5D7-F5E0-B31CB42C6B6C}"/>
                  </a:ext>
                </a:extLst>
              </p:cNvPr>
              <p:cNvSpPr/>
              <p:nvPr/>
            </p:nvSpPr>
            <p:spPr>
              <a:xfrm>
                <a:off x="1997" y="2515339"/>
                <a:ext cx="10490856" cy="3875559"/>
              </a:xfrm>
              <a:custGeom>
                <a:avLst/>
                <a:gdLst>
                  <a:gd name="connsiteX0" fmla="*/ 10111777 w 10112738"/>
                  <a:gd name="connsiteY0" fmla="*/ 3735874 h 3735873"/>
                  <a:gd name="connsiteX1" fmla="*/ 10051163 w 10112738"/>
                  <a:gd name="connsiteY1" fmla="*/ 3732987 h 3735873"/>
                  <a:gd name="connsiteX2" fmla="*/ 10052126 w 10112738"/>
                  <a:gd name="connsiteY2" fmla="*/ 3718556 h 3735873"/>
                  <a:gd name="connsiteX3" fmla="*/ 10112739 w 10112738"/>
                  <a:gd name="connsiteY3" fmla="*/ 3721442 h 3735873"/>
                  <a:gd name="connsiteX4" fmla="*/ 10111777 w 10112738"/>
                  <a:gd name="connsiteY4" fmla="*/ 3735874 h 3735873"/>
                  <a:gd name="connsiteX5" fmla="*/ 10007868 w 10112738"/>
                  <a:gd name="connsiteY5" fmla="*/ 3730101 h 3735873"/>
                  <a:gd name="connsiteX6" fmla="*/ 9862590 w 10112738"/>
                  <a:gd name="connsiteY6" fmla="*/ 3722404 h 3735873"/>
                  <a:gd name="connsiteX7" fmla="*/ 9863552 w 10112738"/>
                  <a:gd name="connsiteY7" fmla="*/ 3707972 h 3735873"/>
                  <a:gd name="connsiteX8" fmla="*/ 10008831 w 10112738"/>
                  <a:gd name="connsiteY8" fmla="*/ 3715669 h 3735873"/>
                  <a:gd name="connsiteX9" fmla="*/ 10007868 w 10112738"/>
                  <a:gd name="connsiteY9" fmla="*/ 3730101 h 3735873"/>
                  <a:gd name="connsiteX10" fmla="*/ 9819295 w 10112738"/>
                  <a:gd name="connsiteY10" fmla="*/ 3720480 h 3735873"/>
                  <a:gd name="connsiteX11" fmla="*/ 9674017 w 10112738"/>
                  <a:gd name="connsiteY11" fmla="*/ 3712783 h 3735873"/>
                  <a:gd name="connsiteX12" fmla="*/ 9674979 w 10112738"/>
                  <a:gd name="connsiteY12" fmla="*/ 3698351 h 3735873"/>
                  <a:gd name="connsiteX13" fmla="*/ 9820258 w 10112738"/>
                  <a:gd name="connsiteY13" fmla="*/ 3706048 h 3735873"/>
                  <a:gd name="connsiteX14" fmla="*/ 9819295 w 10112738"/>
                  <a:gd name="connsiteY14" fmla="*/ 3720480 h 3735873"/>
                  <a:gd name="connsiteX15" fmla="*/ 9630722 w 10112738"/>
                  <a:gd name="connsiteY15" fmla="*/ 3708935 h 3735873"/>
                  <a:gd name="connsiteX16" fmla="*/ 9485443 w 10112738"/>
                  <a:gd name="connsiteY16" fmla="*/ 3700275 h 3735873"/>
                  <a:gd name="connsiteX17" fmla="*/ 9486405 w 10112738"/>
                  <a:gd name="connsiteY17" fmla="*/ 3685844 h 3735873"/>
                  <a:gd name="connsiteX18" fmla="*/ 9631684 w 10112738"/>
                  <a:gd name="connsiteY18" fmla="*/ 3694503 h 3735873"/>
                  <a:gd name="connsiteX19" fmla="*/ 9630722 w 10112738"/>
                  <a:gd name="connsiteY19" fmla="*/ 3708935 h 3735873"/>
                  <a:gd name="connsiteX20" fmla="*/ 9442148 w 10112738"/>
                  <a:gd name="connsiteY20" fmla="*/ 3698351 h 3735873"/>
                  <a:gd name="connsiteX21" fmla="*/ 9296869 w 10112738"/>
                  <a:gd name="connsiteY21" fmla="*/ 3689692 h 3735873"/>
                  <a:gd name="connsiteX22" fmla="*/ 9297832 w 10112738"/>
                  <a:gd name="connsiteY22" fmla="*/ 3675261 h 3735873"/>
                  <a:gd name="connsiteX23" fmla="*/ 9442148 w 10112738"/>
                  <a:gd name="connsiteY23" fmla="*/ 3683920 h 3735873"/>
                  <a:gd name="connsiteX24" fmla="*/ 9442148 w 10112738"/>
                  <a:gd name="connsiteY24" fmla="*/ 3698351 h 3735873"/>
                  <a:gd name="connsiteX25" fmla="*/ 9254537 w 10112738"/>
                  <a:gd name="connsiteY25" fmla="*/ 3685844 h 3735873"/>
                  <a:gd name="connsiteX26" fmla="*/ 9110220 w 10112738"/>
                  <a:gd name="connsiteY26" fmla="*/ 3676223 h 3735873"/>
                  <a:gd name="connsiteX27" fmla="*/ 9111182 w 10112738"/>
                  <a:gd name="connsiteY27" fmla="*/ 3661791 h 3735873"/>
                  <a:gd name="connsiteX28" fmla="*/ 9255499 w 10112738"/>
                  <a:gd name="connsiteY28" fmla="*/ 3671412 h 3735873"/>
                  <a:gd name="connsiteX29" fmla="*/ 9254537 w 10112738"/>
                  <a:gd name="connsiteY29" fmla="*/ 3685844 h 3735873"/>
                  <a:gd name="connsiteX30" fmla="*/ 9065963 w 10112738"/>
                  <a:gd name="connsiteY30" fmla="*/ 3674299 h 3735873"/>
                  <a:gd name="connsiteX31" fmla="*/ 8921647 w 10112738"/>
                  <a:gd name="connsiteY31" fmla="*/ 3664677 h 3735873"/>
                  <a:gd name="connsiteX32" fmla="*/ 8922609 w 10112738"/>
                  <a:gd name="connsiteY32" fmla="*/ 3650246 h 3735873"/>
                  <a:gd name="connsiteX33" fmla="*/ 9066925 w 10112738"/>
                  <a:gd name="connsiteY33" fmla="*/ 3659867 h 3735873"/>
                  <a:gd name="connsiteX34" fmla="*/ 9065963 w 10112738"/>
                  <a:gd name="connsiteY34" fmla="*/ 3674299 h 3735873"/>
                  <a:gd name="connsiteX35" fmla="*/ 8878352 w 10112738"/>
                  <a:gd name="connsiteY35" fmla="*/ 3660829 h 3735873"/>
                  <a:gd name="connsiteX36" fmla="*/ 8734035 w 10112738"/>
                  <a:gd name="connsiteY36" fmla="*/ 3650246 h 3735873"/>
                  <a:gd name="connsiteX37" fmla="*/ 8734998 w 10112738"/>
                  <a:gd name="connsiteY37" fmla="*/ 3635814 h 3735873"/>
                  <a:gd name="connsiteX38" fmla="*/ 8879314 w 10112738"/>
                  <a:gd name="connsiteY38" fmla="*/ 3646397 h 3735873"/>
                  <a:gd name="connsiteX39" fmla="*/ 8878352 w 10112738"/>
                  <a:gd name="connsiteY39" fmla="*/ 3660829 h 3735873"/>
                  <a:gd name="connsiteX40" fmla="*/ 8689778 w 10112738"/>
                  <a:gd name="connsiteY40" fmla="*/ 3647359 h 3735873"/>
                  <a:gd name="connsiteX41" fmla="*/ 8545462 w 10112738"/>
                  <a:gd name="connsiteY41" fmla="*/ 3635814 h 3735873"/>
                  <a:gd name="connsiteX42" fmla="*/ 8546424 w 10112738"/>
                  <a:gd name="connsiteY42" fmla="*/ 3621382 h 3735873"/>
                  <a:gd name="connsiteX43" fmla="*/ 8690740 w 10112738"/>
                  <a:gd name="connsiteY43" fmla="*/ 3632928 h 3735873"/>
                  <a:gd name="connsiteX44" fmla="*/ 8689778 w 10112738"/>
                  <a:gd name="connsiteY44" fmla="*/ 3647359 h 3735873"/>
                  <a:gd name="connsiteX45" fmla="*/ 8502167 w 10112738"/>
                  <a:gd name="connsiteY45" fmla="*/ 3632928 h 3735873"/>
                  <a:gd name="connsiteX46" fmla="*/ 8357851 w 10112738"/>
                  <a:gd name="connsiteY46" fmla="*/ 3621382 h 3735873"/>
                  <a:gd name="connsiteX47" fmla="*/ 8358812 w 10112738"/>
                  <a:gd name="connsiteY47" fmla="*/ 3606951 h 3735873"/>
                  <a:gd name="connsiteX48" fmla="*/ 8503129 w 10112738"/>
                  <a:gd name="connsiteY48" fmla="*/ 3618496 h 3735873"/>
                  <a:gd name="connsiteX49" fmla="*/ 8502167 w 10112738"/>
                  <a:gd name="connsiteY49" fmla="*/ 3632928 h 3735873"/>
                  <a:gd name="connsiteX50" fmla="*/ 8314556 w 10112738"/>
                  <a:gd name="connsiteY50" fmla="*/ 3617534 h 3735873"/>
                  <a:gd name="connsiteX51" fmla="*/ 8170239 w 10112738"/>
                  <a:gd name="connsiteY51" fmla="*/ 3605026 h 3735873"/>
                  <a:gd name="connsiteX52" fmla="*/ 8171201 w 10112738"/>
                  <a:gd name="connsiteY52" fmla="*/ 3590595 h 3735873"/>
                  <a:gd name="connsiteX53" fmla="*/ 8315517 w 10112738"/>
                  <a:gd name="connsiteY53" fmla="*/ 3603102 h 3735873"/>
                  <a:gd name="connsiteX54" fmla="*/ 8314556 w 10112738"/>
                  <a:gd name="connsiteY54" fmla="*/ 3617534 h 3735873"/>
                  <a:gd name="connsiteX55" fmla="*/ 8126944 w 10112738"/>
                  <a:gd name="connsiteY55" fmla="*/ 3601178 h 3735873"/>
                  <a:gd name="connsiteX56" fmla="*/ 7982628 w 10112738"/>
                  <a:gd name="connsiteY56" fmla="*/ 3588671 h 3735873"/>
                  <a:gd name="connsiteX57" fmla="*/ 7983589 w 10112738"/>
                  <a:gd name="connsiteY57" fmla="*/ 3574239 h 3735873"/>
                  <a:gd name="connsiteX58" fmla="*/ 8127906 w 10112738"/>
                  <a:gd name="connsiteY58" fmla="*/ 3586746 h 3735873"/>
                  <a:gd name="connsiteX59" fmla="*/ 8126944 w 10112738"/>
                  <a:gd name="connsiteY59" fmla="*/ 3601178 h 3735873"/>
                  <a:gd name="connsiteX60" fmla="*/ 7939333 w 10112738"/>
                  <a:gd name="connsiteY60" fmla="*/ 3584822 h 3735873"/>
                  <a:gd name="connsiteX61" fmla="*/ 7795016 w 10112738"/>
                  <a:gd name="connsiteY61" fmla="*/ 3571353 h 3735873"/>
                  <a:gd name="connsiteX62" fmla="*/ 7795978 w 10112738"/>
                  <a:gd name="connsiteY62" fmla="*/ 3556921 h 3735873"/>
                  <a:gd name="connsiteX63" fmla="*/ 7940295 w 10112738"/>
                  <a:gd name="connsiteY63" fmla="*/ 3570390 h 3735873"/>
                  <a:gd name="connsiteX64" fmla="*/ 7939333 w 10112738"/>
                  <a:gd name="connsiteY64" fmla="*/ 3584822 h 3735873"/>
                  <a:gd name="connsiteX65" fmla="*/ 7751721 w 10112738"/>
                  <a:gd name="connsiteY65" fmla="*/ 3567504 h 3735873"/>
                  <a:gd name="connsiteX66" fmla="*/ 7607405 w 10112738"/>
                  <a:gd name="connsiteY66" fmla="*/ 3553073 h 3735873"/>
                  <a:gd name="connsiteX67" fmla="*/ 7608367 w 10112738"/>
                  <a:gd name="connsiteY67" fmla="*/ 3538641 h 3735873"/>
                  <a:gd name="connsiteX68" fmla="*/ 7752683 w 10112738"/>
                  <a:gd name="connsiteY68" fmla="*/ 3553073 h 3735873"/>
                  <a:gd name="connsiteX69" fmla="*/ 7751721 w 10112738"/>
                  <a:gd name="connsiteY69" fmla="*/ 3567504 h 3735873"/>
                  <a:gd name="connsiteX70" fmla="*/ 7564110 w 10112738"/>
                  <a:gd name="connsiteY70" fmla="*/ 3549224 h 3735873"/>
                  <a:gd name="connsiteX71" fmla="*/ 7419793 w 10112738"/>
                  <a:gd name="connsiteY71" fmla="*/ 3534793 h 3735873"/>
                  <a:gd name="connsiteX72" fmla="*/ 7421718 w 10112738"/>
                  <a:gd name="connsiteY72" fmla="*/ 3520361 h 3735873"/>
                  <a:gd name="connsiteX73" fmla="*/ 7566034 w 10112738"/>
                  <a:gd name="connsiteY73" fmla="*/ 3534793 h 3735873"/>
                  <a:gd name="connsiteX74" fmla="*/ 7564110 w 10112738"/>
                  <a:gd name="connsiteY74" fmla="*/ 3549224 h 3735873"/>
                  <a:gd name="connsiteX75" fmla="*/ 7376498 w 10112738"/>
                  <a:gd name="connsiteY75" fmla="*/ 3529982 h 3735873"/>
                  <a:gd name="connsiteX76" fmla="*/ 7232182 w 10112738"/>
                  <a:gd name="connsiteY76" fmla="*/ 3514588 h 3735873"/>
                  <a:gd name="connsiteX77" fmla="*/ 7234106 w 10112738"/>
                  <a:gd name="connsiteY77" fmla="*/ 3500157 h 3735873"/>
                  <a:gd name="connsiteX78" fmla="*/ 7378423 w 10112738"/>
                  <a:gd name="connsiteY78" fmla="*/ 3515550 h 3735873"/>
                  <a:gd name="connsiteX79" fmla="*/ 7376498 w 10112738"/>
                  <a:gd name="connsiteY79" fmla="*/ 3529982 h 3735873"/>
                  <a:gd name="connsiteX80" fmla="*/ 7188887 w 10112738"/>
                  <a:gd name="connsiteY80" fmla="*/ 3508815 h 3735873"/>
                  <a:gd name="connsiteX81" fmla="*/ 7044570 w 10112738"/>
                  <a:gd name="connsiteY81" fmla="*/ 3492460 h 3735873"/>
                  <a:gd name="connsiteX82" fmla="*/ 7046495 w 10112738"/>
                  <a:gd name="connsiteY82" fmla="*/ 3478028 h 3735873"/>
                  <a:gd name="connsiteX83" fmla="*/ 7190811 w 10112738"/>
                  <a:gd name="connsiteY83" fmla="*/ 3494384 h 3735873"/>
                  <a:gd name="connsiteX84" fmla="*/ 7188887 w 10112738"/>
                  <a:gd name="connsiteY84" fmla="*/ 3508815 h 3735873"/>
                  <a:gd name="connsiteX85" fmla="*/ 7002237 w 10112738"/>
                  <a:gd name="connsiteY85" fmla="*/ 3487649 h 3735873"/>
                  <a:gd name="connsiteX86" fmla="*/ 6857921 w 10112738"/>
                  <a:gd name="connsiteY86" fmla="*/ 3470331 h 3735873"/>
                  <a:gd name="connsiteX87" fmla="*/ 6859845 w 10112738"/>
                  <a:gd name="connsiteY87" fmla="*/ 3455899 h 3735873"/>
                  <a:gd name="connsiteX88" fmla="*/ 7004162 w 10112738"/>
                  <a:gd name="connsiteY88" fmla="*/ 3473218 h 3735873"/>
                  <a:gd name="connsiteX89" fmla="*/ 7002237 w 10112738"/>
                  <a:gd name="connsiteY89" fmla="*/ 3487649 h 3735873"/>
                  <a:gd name="connsiteX90" fmla="*/ 6814626 w 10112738"/>
                  <a:gd name="connsiteY90" fmla="*/ 3465521 h 3735873"/>
                  <a:gd name="connsiteX91" fmla="*/ 6671272 w 10112738"/>
                  <a:gd name="connsiteY91" fmla="*/ 3447240 h 3735873"/>
                  <a:gd name="connsiteX92" fmla="*/ 6673195 w 10112738"/>
                  <a:gd name="connsiteY92" fmla="*/ 3432809 h 3735873"/>
                  <a:gd name="connsiteX93" fmla="*/ 6816550 w 10112738"/>
                  <a:gd name="connsiteY93" fmla="*/ 3451089 h 3735873"/>
                  <a:gd name="connsiteX94" fmla="*/ 6814626 w 10112738"/>
                  <a:gd name="connsiteY94" fmla="*/ 3465521 h 3735873"/>
                  <a:gd name="connsiteX95" fmla="*/ 6627977 w 10112738"/>
                  <a:gd name="connsiteY95" fmla="*/ 3442430 h 3735873"/>
                  <a:gd name="connsiteX96" fmla="*/ 6484622 w 10112738"/>
                  <a:gd name="connsiteY96" fmla="*/ 3423188 h 3735873"/>
                  <a:gd name="connsiteX97" fmla="*/ 6486546 w 10112738"/>
                  <a:gd name="connsiteY97" fmla="*/ 3408756 h 3735873"/>
                  <a:gd name="connsiteX98" fmla="*/ 6629900 w 10112738"/>
                  <a:gd name="connsiteY98" fmla="*/ 3427998 h 3735873"/>
                  <a:gd name="connsiteX99" fmla="*/ 6627977 w 10112738"/>
                  <a:gd name="connsiteY99" fmla="*/ 3442430 h 3735873"/>
                  <a:gd name="connsiteX100" fmla="*/ 6441327 w 10112738"/>
                  <a:gd name="connsiteY100" fmla="*/ 3417415 h 3735873"/>
                  <a:gd name="connsiteX101" fmla="*/ 6297973 w 10112738"/>
                  <a:gd name="connsiteY101" fmla="*/ 3397211 h 3735873"/>
                  <a:gd name="connsiteX102" fmla="*/ 6299897 w 10112738"/>
                  <a:gd name="connsiteY102" fmla="*/ 3382779 h 3735873"/>
                  <a:gd name="connsiteX103" fmla="*/ 6443251 w 10112738"/>
                  <a:gd name="connsiteY103" fmla="*/ 3402983 h 3735873"/>
                  <a:gd name="connsiteX104" fmla="*/ 6441327 w 10112738"/>
                  <a:gd name="connsiteY104" fmla="*/ 3417415 h 3735873"/>
                  <a:gd name="connsiteX105" fmla="*/ 6254678 w 10112738"/>
                  <a:gd name="connsiteY105" fmla="*/ 3390476 h 3735873"/>
                  <a:gd name="connsiteX106" fmla="*/ 6111324 w 10112738"/>
                  <a:gd name="connsiteY106" fmla="*/ 3369310 h 3735873"/>
                  <a:gd name="connsiteX107" fmla="*/ 6113248 w 10112738"/>
                  <a:gd name="connsiteY107" fmla="*/ 3354878 h 3735873"/>
                  <a:gd name="connsiteX108" fmla="*/ 6256602 w 10112738"/>
                  <a:gd name="connsiteY108" fmla="*/ 3376044 h 3735873"/>
                  <a:gd name="connsiteX109" fmla="*/ 6254678 w 10112738"/>
                  <a:gd name="connsiteY109" fmla="*/ 3390476 h 3735873"/>
                  <a:gd name="connsiteX110" fmla="*/ 6068029 w 10112738"/>
                  <a:gd name="connsiteY110" fmla="*/ 3362575 h 3735873"/>
                  <a:gd name="connsiteX111" fmla="*/ 5924674 w 10112738"/>
                  <a:gd name="connsiteY111" fmla="*/ 3339484 h 3735873"/>
                  <a:gd name="connsiteX112" fmla="*/ 5926598 w 10112738"/>
                  <a:gd name="connsiteY112" fmla="*/ 3325052 h 3735873"/>
                  <a:gd name="connsiteX113" fmla="*/ 6069953 w 10112738"/>
                  <a:gd name="connsiteY113" fmla="*/ 3348143 h 3735873"/>
                  <a:gd name="connsiteX114" fmla="*/ 6068029 w 10112738"/>
                  <a:gd name="connsiteY114" fmla="*/ 3362575 h 3735873"/>
                  <a:gd name="connsiteX115" fmla="*/ 5882341 w 10112738"/>
                  <a:gd name="connsiteY115" fmla="*/ 3332749 h 3735873"/>
                  <a:gd name="connsiteX116" fmla="*/ 5738987 w 10112738"/>
                  <a:gd name="connsiteY116" fmla="*/ 3308697 h 3735873"/>
                  <a:gd name="connsiteX117" fmla="*/ 5741873 w 10112738"/>
                  <a:gd name="connsiteY117" fmla="*/ 3294265 h 3735873"/>
                  <a:gd name="connsiteX118" fmla="*/ 5884265 w 10112738"/>
                  <a:gd name="connsiteY118" fmla="*/ 3318318 h 3735873"/>
                  <a:gd name="connsiteX119" fmla="*/ 5882341 w 10112738"/>
                  <a:gd name="connsiteY119" fmla="*/ 3332749 h 3735873"/>
                  <a:gd name="connsiteX120" fmla="*/ 5696654 w 10112738"/>
                  <a:gd name="connsiteY120" fmla="*/ 3301000 h 3735873"/>
                  <a:gd name="connsiteX121" fmla="*/ 5554262 w 10112738"/>
                  <a:gd name="connsiteY121" fmla="*/ 3275023 h 3735873"/>
                  <a:gd name="connsiteX122" fmla="*/ 5557148 w 10112738"/>
                  <a:gd name="connsiteY122" fmla="*/ 3260591 h 3735873"/>
                  <a:gd name="connsiteX123" fmla="*/ 5699541 w 10112738"/>
                  <a:gd name="connsiteY123" fmla="*/ 3286568 h 3735873"/>
                  <a:gd name="connsiteX124" fmla="*/ 5696654 w 10112738"/>
                  <a:gd name="connsiteY124" fmla="*/ 3301000 h 3735873"/>
                  <a:gd name="connsiteX125" fmla="*/ 5510967 w 10112738"/>
                  <a:gd name="connsiteY125" fmla="*/ 3267326 h 3735873"/>
                  <a:gd name="connsiteX126" fmla="*/ 5368574 w 10112738"/>
                  <a:gd name="connsiteY126" fmla="*/ 3239425 h 3735873"/>
                  <a:gd name="connsiteX127" fmla="*/ 5371461 w 10112738"/>
                  <a:gd name="connsiteY127" fmla="*/ 3224993 h 3735873"/>
                  <a:gd name="connsiteX128" fmla="*/ 5513853 w 10112738"/>
                  <a:gd name="connsiteY128" fmla="*/ 3252894 h 3735873"/>
                  <a:gd name="connsiteX129" fmla="*/ 5510967 w 10112738"/>
                  <a:gd name="connsiteY129" fmla="*/ 3267326 h 3735873"/>
                  <a:gd name="connsiteX130" fmla="*/ 5326241 w 10112738"/>
                  <a:gd name="connsiteY130" fmla="*/ 3230766 h 3735873"/>
                  <a:gd name="connsiteX131" fmla="*/ 5184812 w 10112738"/>
                  <a:gd name="connsiteY131" fmla="*/ 3200940 h 3735873"/>
                  <a:gd name="connsiteX132" fmla="*/ 5187698 w 10112738"/>
                  <a:gd name="connsiteY132" fmla="*/ 3186509 h 3735873"/>
                  <a:gd name="connsiteX133" fmla="*/ 5329128 w 10112738"/>
                  <a:gd name="connsiteY133" fmla="*/ 3216334 h 3735873"/>
                  <a:gd name="connsiteX134" fmla="*/ 5326241 w 10112738"/>
                  <a:gd name="connsiteY134" fmla="*/ 3230766 h 3735873"/>
                  <a:gd name="connsiteX135" fmla="*/ 5142479 w 10112738"/>
                  <a:gd name="connsiteY135" fmla="*/ 3191319 h 3735873"/>
                  <a:gd name="connsiteX136" fmla="*/ 5001048 w 10112738"/>
                  <a:gd name="connsiteY136" fmla="*/ 3158607 h 3735873"/>
                  <a:gd name="connsiteX137" fmla="*/ 5004897 w 10112738"/>
                  <a:gd name="connsiteY137" fmla="*/ 3144176 h 3735873"/>
                  <a:gd name="connsiteX138" fmla="*/ 5146327 w 10112738"/>
                  <a:gd name="connsiteY138" fmla="*/ 3176888 h 3735873"/>
                  <a:gd name="connsiteX139" fmla="*/ 5142479 w 10112738"/>
                  <a:gd name="connsiteY139" fmla="*/ 3191319 h 3735873"/>
                  <a:gd name="connsiteX140" fmla="*/ 4958716 w 10112738"/>
                  <a:gd name="connsiteY140" fmla="*/ 3148024 h 3735873"/>
                  <a:gd name="connsiteX141" fmla="*/ 4818247 w 10112738"/>
                  <a:gd name="connsiteY141" fmla="*/ 3111464 h 3735873"/>
                  <a:gd name="connsiteX142" fmla="*/ 4822096 w 10112738"/>
                  <a:gd name="connsiteY142" fmla="*/ 3097032 h 3735873"/>
                  <a:gd name="connsiteX143" fmla="*/ 4962564 w 10112738"/>
                  <a:gd name="connsiteY143" fmla="*/ 3133593 h 3735873"/>
                  <a:gd name="connsiteX144" fmla="*/ 4958716 w 10112738"/>
                  <a:gd name="connsiteY144" fmla="*/ 3148024 h 3735873"/>
                  <a:gd name="connsiteX145" fmla="*/ 4775915 w 10112738"/>
                  <a:gd name="connsiteY145" fmla="*/ 3099919 h 3735873"/>
                  <a:gd name="connsiteX146" fmla="*/ 4636409 w 10112738"/>
                  <a:gd name="connsiteY146" fmla="*/ 3059510 h 3735873"/>
                  <a:gd name="connsiteX147" fmla="*/ 4640257 w 10112738"/>
                  <a:gd name="connsiteY147" fmla="*/ 3046040 h 3735873"/>
                  <a:gd name="connsiteX148" fmla="*/ 4779763 w 10112738"/>
                  <a:gd name="connsiteY148" fmla="*/ 3086449 h 3735873"/>
                  <a:gd name="connsiteX149" fmla="*/ 4775915 w 10112738"/>
                  <a:gd name="connsiteY149" fmla="*/ 3099919 h 3735873"/>
                  <a:gd name="connsiteX150" fmla="*/ 4595038 w 10112738"/>
                  <a:gd name="connsiteY150" fmla="*/ 3047003 h 3735873"/>
                  <a:gd name="connsiteX151" fmla="*/ 4457456 w 10112738"/>
                  <a:gd name="connsiteY151" fmla="*/ 3001784 h 3735873"/>
                  <a:gd name="connsiteX152" fmla="*/ 4462267 w 10112738"/>
                  <a:gd name="connsiteY152" fmla="*/ 2988314 h 3735873"/>
                  <a:gd name="connsiteX153" fmla="*/ 4599849 w 10112738"/>
                  <a:gd name="connsiteY153" fmla="*/ 3033533 h 3735873"/>
                  <a:gd name="connsiteX154" fmla="*/ 4595038 w 10112738"/>
                  <a:gd name="connsiteY154" fmla="*/ 3047003 h 3735873"/>
                  <a:gd name="connsiteX155" fmla="*/ 4416085 w 10112738"/>
                  <a:gd name="connsiteY155" fmla="*/ 2987352 h 3735873"/>
                  <a:gd name="connsiteX156" fmla="*/ 4280428 w 10112738"/>
                  <a:gd name="connsiteY156" fmla="*/ 2935398 h 3735873"/>
                  <a:gd name="connsiteX157" fmla="*/ 4286201 w 10112738"/>
                  <a:gd name="connsiteY157" fmla="*/ 2921928 h 3735873"/>
                  <a:gd name="connsiteX158" fmla="*/ 4420896 w 10112738"/>
                  <a:gd name="connsiteY158" fmla="*/ 2973882 h 3735873"/>
                  <a:gd name="connsiteX159" fmla="*/ 4416085 w 10112738"/>
                  <a:gd name="connsiteY159" fmla="*/ 2987352 h 3735873"/>
                  <a:gd name="connsiteX160" fmla="*/ 4240019 w 10112738"/>
                  <a:gd name="connsiteY160" fmla="*/ 2918080 h 3735873"/>
                  <a:gd name="connsiteX161" fmla="*/ 4108210 w 10112738"/>
                  <a:gd name="connsiteY161" fmla="*/ 2855543 h 3735873"/>
                  <a:gd name="connsiteX162" fmla="*/ 4114945 w 10112738"/>
                  <a:gd name="connsiteY162" fmla="*/ 2843035 h 3735873"/>
                  <a:gd name="connsiteX163" fmla="*/ 4245792 w 10112738"/>
                  <a:gd name="connsiteY163" fmla="*/ 2904610 h 3735873"/>
                  <a:gd name="connsiteX164" fmla="*/ 4240019 w 10112738"/>
                  <a:gd name="connsiteY164" fmla="*/ 2918080 h 3735873"/>
                  <a:gd name="connsiteX165" fmla="*/ 4070688 w 10112738"/>
                  <a:gd name="connsiteY165" fmla="*/ 2834376 h 3735873"/>
                  <a:gd name="connsiteX166" fmla="*/ 3947538 w 10112738"/>
                  <a:gd name="connsiteY166" fmla="*/ 2756446 h 3735873"/>
                  <a:gd name="connsiteX167" fmla="*/ 3956197 w 10112738"/>
                  <a:gd name="connsiteY167" fmla="*/ 2744900 h 3735873"/>
                  <a:gd name="connsiteX168" fmla="*/ 4077422 w 10112738"/>
                  <a:gd name="connsiteY168" fmla="*/ 2821869 h 3735873"/>
                  <a:gd name="connsiteX169" fmla="*/ 4070688 w 10112738"/>
                  <a:gd name="connsiteY169" fmla="*/ 2834376 h 3735873"/>
                  <a:gd name="connsiteX170" fmla="*/ 3912902 w 10112738"/>
                  <a:gd name="connsiteY170" fmla="*/ 2729506 h 3735873"/>
                  <a:gd name="connsiteX171" fmla="*/ 3811880 w 10112738"/>
                  <a:gd name="connsiteY171" fmla="*/ 2624636 h 3735873"/>
                  <a:gd name="connsiteX172" fmla="*/ 3823425 w 10112738"/>
                  <a:gd name="connsiteY172" fmla="*/ 2615977 h 3735873"/>
                  <a:gd name="connsiteX173" fmla="*/ 3921561 w 10112738"/>
                  <a:gd name="connsiteY173" fmla="*/ 2717961 h 3735873"/>
                  <a:gd name="connsiteX174" fmla="*/ 3912902 w 10112738"/>
                  <a:gd name="connsiteY174" fmla="*/ 2729506 h 3735873"/>
                  <a:gd name="connsiteX175" fmla="*/ 3788789 w 10112738"/>
                  <a:gd name="connsiteY175" fmla="*/ 2588076 h 3735873"/>
                  <a:gd name="connsiteX176" fmla="*/ 3756078 w 10112738"/>
                  <a:gd name="connsiteY176" fmla="*/ 2494752 h 3735873"/>
                  <a:gd name="connsiteX177" fmla="*/ 3754154 w 10112738"/>
                  <a:gd name="connsiteY177" fmla="*/ 2463964 h 3735873"/>
                  <a:gd name="connsiteX178" fmla="*/ 3755116 w 10112738"/>
                  <a:gd name="connsiteY178" fmla="*/ 2447608 h 3735873"/>
                  <a:gd name="connsiteX179" fmla="*/ 3769547 w 10112738"/>
                  <a:gd name="connsiteY179" fmla="*/ 2448570 h 3735873"/>
                  <a:gd name="connsiteX180" fmla="*/ 3768585 w 10112738"/>
                  <a:gd name="connsiteY180" fmla="*/ 2463964 h 3735873"/>
                  <a:gd name="connsiteX181" fmla="*/ 3770509 w 10112738"/>
                  <a:gd name="connsiteY181" fmla="*/ 2492827 h 3735873"/>
                  <a:gd name="connsiteX182" fmla="*/ 3801297 w 10112738"/>
                  <a:gd name="connsiteY182" fmla="*/ 2581341 h 3735873"/>
                  <a:gd name="connsiteX183" fmla="*/ 3788789 w 10112738"/>
                  <a:gd name="connsiteY183" fmla="*/ 2588076 h 3735873"/>
                  <a:gd name="connsiteX184" fmla="*/ 3777244 w 10112738"/>
                  <a:gd name="connsiteY184" fmla="*/ 2408162 h 3735873"/>
                  <a:gd name="connsiteX185" fmla="*/ 3763775 w 10112738"/>
                  <a:gd name="connsiteY185" fmla="*/ 2404313 h 3735873"/>
                  <a:gd name="connsiteX186" fmla="*/ 3837857 w 10112738"/>
                  <a:gd name="connsiteY186" fmla="*/ 2278277 h 3735873"/>
                  <a:gd name="connsiteX187" fmla="*/ 3848440 w 10112738"/>
                  <a:gd name="connsiteY187" fmla="*/ 2287898 h 3735873"/>
                  <a:gd name="connsiteX188" fmla="*/ 3777244 w 10112738"/>
                  <a:gd name="connsiteY188" fmla="*/ 2408162 h 3735873"/>
                  <a:gd name="connsiteX189" fmla="*/ 3877304 w 10112738"/>
                  <a:gd name="connsiteY189" fmla="*/ 2256148 h 3735873"/>
                  <a:gd name="connsiteX190" fmla="*/ 3866720 w 10112738"/>
                  <a:gd name="connsiteY190" fmla="*/ 2245565 h 3735873"/>
                  <a:gd name="connsiteX191" fmla="*/ 3979287 w 10112738"/>
                  <a:gd name="connsiteY191" fmla="*/ 2153202 h 3735873"/>
                  <a:gd name="connsiteX192" fmla="*/ 3987946 w 10112738"/>
                  <a:gd name="connsiteY192" fmla="*/ 2164748 h 3735873"/>
                  <a:gd name="connsiteX193" fmla="*/ 3877304 w 10112738"/>
                  <a:gd name="connsiteY193" fmla="*/ 2256148 h 3735873"/>
                  <a:gd name="connsiteX194" fmla="*/ 4023545 w 10112738"/>
                  <a:gd name="connsiteY194" fmla="*/ 2141657 h 3735873"/>
                  <a:gd name="connsiteX195" fmla="*/ 4015847 w 10112738"/>
                  <a:gd name="connsiteY195" fmla="*/ 2129150 h 3735873"/>
                  <a:gd name="connsiteX196" fmla="*/ 4140922 w 10112738"/>
                  <a:gd name="connsiteY196" fmla="*/ 2055067 h 3735873"/>
                  <a:gd name="connsiteX197" fmla="*/ 4147657 w 10112738"/>
                  <a:gd name="connsiteY197" fmla="*/ 2067575 h 3735873"/>
                  <a:gd name="connsiteX198" fmla="*/ 4023545 w 10112738"/>
                  <a:gd name="connsiteY198" fmla="*/ 2141657 h 3735873"/>
                  <a:gd name="connsiteX199" fmla="*/ 4186141 w 10112738"/>
                  <a:gd name="connsiteY199" fmla="*/ 2047370 h 3735873"/>
                  <a:gd name="connsiteX200" fmla="*/ 4179406 w 10112738"/>
                  <a:gd name="connsiteY200" fmla="*/ 2034863 h 3735873"/>
                  <a:gd name="connsiteX201" fmla="*/ 4310253 w 10112738"/>
                  <a:gd name="connsiteY201" fmla="*/ 1971364 h 3735873"/>
                  <a:gd name="connsiteX202" fmla="*/ 4316026 w 10112738"/>
                  <a:gd name="connsiteY202" fmla="*/ 1984833 h 3735873"/>
                  <a:gd name="connsiteX203" fmla="*/ 4186141 w 10112738"/>
                  <a:gd name="connsiteY203" fmla="*/ 2047370 h 3735873"/>
                  <a:gd name="connsiteX204" fmla="*/ 4355473 w 10112738"/>
                  <a:gd name="connsiteY204" fmla="*/ 1965591 h 3735873"/>
                  <a:gd name="connsiteX205" fmla="*/ 4349700 w 10112738"/>
                  <a:gd name="connsiteY205" fmla="*/ 1952121 h 3735873"/>
                  <a:gd name="connsiteX206" fmla="*/ 4483433 w 10112738"/>
                  <a:gd name="connsiteY206" fmla="*/ 1895357 h 3735873"/>
                  <a:gd name="connsiteX207" fmla="*/ 4489206 w 10112738"/>
                  <a:gd name="connsiteY207" fmla="*/ 1908827 h 3735873"/>
                  <a:gd name="connsiteX208" fmla="*/ 4355473 w 10112738"/>
                  <a:gd name="connsiteY208" fmla="*/ 1965591 h 3735873"/>
                  <a:gd name="connsiteX209" fmla="*/ 4528652 w 10112738"/>
                  <a:gd name="connsiteY209" fmla="*/ 1892471 h 3735873"/>
                  <a:gd name="connsiteX210" fmla="*/ 4522880 w 10112738"/>
                  <a:gd name="connsiteY210" fmla="*/ 1879001 h 3735873"/>
                  <a:gd name="connsiteX211" fmla="*/ 4658537 w 10112738"/>
                  <a:gd name="connsiteY211" fmla="*/ 1827047 h 3735873"/>
                  <a:gd name="connsiteX212" fmla="*/ 4663348 w 10112738"/>
                  <a:gd name="connsiteY212" fmla="*/ 1840517 h 3735873"/>
                  <a:gd name="connsiteX213" fmla="*/ 4528652 w 10112738"/>
                  <a:gd name="connsiteY213" fmla="*/ 1892471 h 3735873"/>
                  <a:gd name="connsiteX214" fmla="*/ 4704718 w 10112738"/>
                  <a:gd name="connsiteY214" fmla="*/ 1825123 h 3735873"/>
                  <a:gd name="connsiteX215" fmla="*/ 4699908 w 10112738"/>
                  <a:gd name="connsiteY215" fmla="*/ 1811653 h 3735873"/>
                  <a:gd name="connsiteX216" fmla="*/ 4781687 w 10112738"/>
                  <a:gd name="connsiteY216" fmla="*/ 1780866 h 3735873"/>
                  <a:gd name="connsiteX217" fmla="*/ 4835565 w 10112738"/>
                  <a:gd name="connsiteY217" fmla="*/ 1760662 h 3735873"/>
                  <a:gd name="connsiteX218" fmla="*/ 4840376 w 10112738"/>
                  <a:gd name="connsiteY218" fmla="*/ 1774131 h 3735873"/>
                  <a:gd name="connsiteX219" fmla="*/ 4786498 w 10112738"/>
                  <a:gd name="connsiteY219" fmla="*/ 1794335 h 3735873"/>
                  <a:gd name="connsiteX220" fmla="*/ 4704718 w 10112738"/>
                  <a:gd name="connsiteY220" fmla="*/ 1825123 h 3735873"/>
                  <a:gd name="connsiteX221" fmla="*/ 4881747 w 10112738"/>
                  <a:gd name="connsiteY221" fmla="*/ 1759699 h 3735873"/>
                  <a:gd name="connsiteX222" fmla="*/ 4876936 w 10112738"/>
                  <a:gd name="connsiteY222" fmla="*/ 1746230 h 3735873"/>
                  <a:gd name="connsiteX223" fmla="*/ 5012594 w 10112738"/>
                  <a:gd name="connsiteY223" fmla="*/ 1695238 h 3735873"/>
                  <a:gd name="connsiteX224" fmla="*/ 5017404 w 10112738"/>
                  <a:gd name="connsiteY224" fmla="*/ 1708707 h 3735873"/>
                  <a:gd name="connsiteX225" fmla="*/ 4881747 w 10112738"/>
                  <a:gd name="connsiteY225" fmla="*/ 1759699 h 3735873"/>
                  <a:gd name="connsiteX226" fmla="*/ 5057813 w 10112738"/>
                  <a:gd name="connsiteY226" fmla="*/ 1692352 h 3735873"/>
                  <a:gd name="connsiteX227" fmla="*/ 5053002 w 10112738"/>
                  <a:gd name="connsiteY227" fmla="*/ 1678882 h 3735873"/>
                  <a:gd name="connsiteX228" fmla="*/ 5060699 w 10112738"/>
                  <a:gd name="connsiteY228" fmla="*/ 1675996 h 3735873"/>
                  <a:gd name="connsiteX229" fmla="*/ 5188660 w 10112738"/>
                  <a:gd name="connsiteY229" fmla="*/ 1627890 h 3735873"/>
                  <a:gd name="connsiteX230" fmla="*/ 5193470 w 10112738"/>
                  <a:gd name="connsiteY230" fmla="*/ 1641360 h 3735873"/>
                  <a:gd name="connsiteX231" fmla="*/ 5065510 w 10112738"/>
                  <a:gd name="connsiteY231" fmla="*/ 1689465 h 3735873"/>
                  <a:gd name="connsiteX232" fmla="*/ 5057813 w 10112738"/>
                  <a:gd name="connsiteY232" fmla="*/ 1692352 h 3735873"/>
                  <a:gd name="connsiteX233" fmla="*/ 5233879 w 10112738"/>
                  <a:gd name="connsiteY233" fmla="*/ 1625966 h 3735873"/>
                  <a:gd name="connsiteX234" fmla="*/ 5229068 w 10112738"/>
                  <a:gd name="connsiteY234" fmla="*/ 1612496 h 3735873"/>
                  <a:gd name="connsiteX235" fmla="*/ 5363764 w 10112738"/>
                  <a:gd name="connsiteY235" fmla="*/ 1560543 h 3735873"/>
                  <a:gd name="connsiteX236" fmla="*/ 5369536 w 10112738"/>
                  <a:gd name="connsiteY236" fmla="*/ 1574012 h 3735873"/>
                  <a:gd name="connsiteX237" fmla="*/ 5233879 w 10112738"/>
                  <a:gd name="connsiteY237" fmla="*/ 1625966 h 3735873"/>
                  <a:gd name="connsiteX238" fmla="*/ 5408983 w 10112738"/>
                  <a:gd name="connsiteY238" fmla="*/ 1557656 h 3735873"/>
                  <a:gd name="connsiteX239" fmla="*/ 5403210 w 10112738"/>
                  <a:gd name="connsiteY239" fmla="*/ 1544187 h 3735873"/>
                  <a:gd name="connsiteX240" fmla="*/ 5536944 w 10112738"/>
                  <a:gd name="connsiteY240" fmla="*/ 1489346 h 3735873"/>
                  <a:gd name="connsiteX241" fmla="*/ 5542716 w 10112738"/>
                  <a:gd name="connsiteY241" fmla="*/ 1502816 h 3735873"/>
                  <a:gd name="connsiteX242" fmla="*/ 5408983 w 10112738"/>
                  <a:gd name="connsiteY242" fmla="*/ 1557656 h 3735873"/>
                  <a:gd name="connsiteX243" fmla="*/ 5583125 w 10112738"/>
                  <a:gd name="connsiteY243" fmla="*/ 1485498 h 3735873"/>
                  <a:gd name="connsiteX244" fmla="*/ 5577352 w 10112738"/>
                  <a:gd name="connsiteY244" fmla="*/ 1472028 h 3735873"/>
                  <a:gd name="connsiteX245" fmla="*/ 5709162 w 10112738"/>
                  <a:gd name="connsiteY245" fmla="*/ 1412378 h 3735873"/>
                  <a:gd name="connsiteX246" fmla="*/ 5715896 w 10112738"/>
                  <a:gd name="connsiteY246" fmla="*/ 1425847 h 3735873"/>
                  <a:gd name="connsiteX247" fmla="*/ 5583125 w 10112738"/>
                  <a:gd name="connsiteY247" fmla="*/ 1485498 h 3735873"/>
                  <a:gd name="connsiteX248" fmla="*/ 5754380 w 10112738"/>
                  <a:gd name="connsiteY248" fmla="*/ 1405643 h 3735873"/>
                  <a:gd name="connsiteX249" fmla="*/ 5747646 w 10112738"/>
                  <a:gd name="connsiteY249" fmla="*/ 1393135 h 3735873"/>
                  <a:gd name="connsiteX250" fmla="*/ 5873682 w 10112738"/>
                  <a:gd name="connsiteY250" fmla="*/ 1323864 h 3735873"/>
                  <a:gd name="connsiteX251" fmla="*/ 5881379 w 10112738"/>
                  <a:gd name="connsiteY251" fmla="*/ 1336371 h 3735873"/>
                  <a:gd name="connsiteX252" fmla="*/ 5754380 w 10112738"/>
                  <a:gd name="connsiteY252" fmla="*/ 1405643 h 3735873"/>
                  <a:gd name="connsiteX253" fmla="*/ 5918901 w 10112738"/>
                  <a:gd name="connsiteY253" fmla="*/ 1313280 h 3735873"/>
                  <a:gd name="connsiteX254" fmla="*/ 5911205 w 10112738"/>
                  <a:gd name="connsiteY254" fmla="*/ 1300773 h 3735873"/>
                  <a:gd name="connsiteX255" fmla="*/ 6023771 w 10112738"/>
                  <a:gd name="connsiteY255" fmla="*/ 1212259 h 3735873"/>
                  <a:gd name="connsiteX256" fmla="*/ 6034355 w 10112738"/>
                  <a:gd name="connsiteY256" fmla="*/ 1222842 h 3735873"/>
                  <a:gd name="connsiteX257" fmla="*/ 5918901 w 10112738"/>
                  <a:gd name="connsiteY257" fmla="*/ 1313280 h 3735873"/>
                  <a:gd name="connsiteX258" fmla="*/ 6064180 w 10112738"/>
                  <a:gd name="connsiteY258" fmla="*/ 1191092 h 3735873"/>
                  <a:gd name="connsiteX259" fmla="*/ 6052634 w 10112738"/>
                  <a:gd name="connsiteY259" fmla="*/ 1181471 h 3735873"/>
                  <a:gd name="connsiteX260" fmla="*/ 6105550 w 10112738"/>
                  <a:gd name="connsiteY260" fmla="*/ 1060245 h 3735873"/>
                  <a:gd name="connsiteX261" fmla="*/ 6105550 w 10112738"/>
                  <a:gd name="connsiteY261" fmla="*/ 1055435 h 3735873"/>
                  <a:gd name="connsiteX262" fmla="*/ 6119982 w 10112738"/>
                  <a:gd name="connsiteY262" fmla="*/ 1055435 h 3735873"/>
                  <a:gd name="connsiteX263" fmla="*/ 6119982 w 10112738"/>
                  <a:gd name="connsiteY263" fmla="*/ 1060245 h 3735873"/>
                  <a:gd name="connsiteX264" fmla="*/ 6064180 w 10112738"/>
                  <a:gd name="connsiteY264" fmla="*/ 1191092 h 3735873"/>
                  <a:gd name="connsiteX265" fmla="*/ 6103627 w 10112738"/>
                  <a:gd name="connsiteY265" fmla="*/ 1014064 h 3735873"/>
                  <a:gd name="connsiteX266" fmla="*/ 6050711 w 10112738"/>
                  <a:gd name="connsiteY266" fmla="*/ 884179 h 3735873"/>
                  <a:gd name="connsiteX267" fmla="*/ 6063218 w 10112738"/>
                  <a:gd name="connsiteY267" fmla="*/ 876482 h 3735873"/>
                  <a:gd name="connsiteX268" fmla="*/ 6118058 w 10112738"/>
                  <a:gd name="connsiteY268" fmla="*/ 1012140 h 3735873"/>
                  <a:gd name="connsiteX269" fmla="*/ 6103627 w 10112738"/>
                  <a:gd name="connsiteY269" fmla="*/ 1014064 h 3735873"/>
                  <a:gd name="connsiteX270" fmla="*/ 6024734 w 10112738"/>
                  <a:gd name="connsiteY270" fmla="*/ 849543 h 3735873"/>
                  <a:gd name="connsiteX271" fmla="*/ 5922750 w 10112738"/>
                  <a:gd name="connsiteY271" fmla="*/ 749484 h 3735873"/>
                  <a:gd name="connsiteX272" fmla="*/ 5931409 w 10112738"/>
                  <a:gd name="connsiteY272" fmla="*/ 737938 h 3735873"/>
                  <a:gd name="connsiteX273" fmla="*/ 6036279 w 10112738"/>
                  <a:gd name="connsiteY273" fmla="*/ 839922 h 3735873"/>
                  <a:gd name="connsiteX274" fmla="*/ 6024734 w 10112738"/>
                  <a:gd name="connsiteY274" fmla="*/ 849543 h 3735873"/>
                  <a:gd name="connsiteX275" fmla="*/ 5888114 w 10112738"/>
                  <a:gd name="connsiteY275" fmla="*/ 724469 h 3735873"/>
                  <a:gd name="connsiteX276" fmla="*/ 5765926 w 10112738"/>
                  <a:gd name="connsiteY276" fmla="*/ 649424 h 3735873"/>
                  <a:gd name="connsiteX277" fmla="*/ 5772661 w 10112738"/>
                  <a:gd name="connsiteY277" fmla="*/ 636917 h 3735873"/>
                  <a:gd name="connsiteX278" fmla="*/ 5896773 w 10112738"/>
                  <a:gd name="connsiteY278" fmla="*/ 712924 h 3735873"/>
                  <a:gd name="connsiteX279" fmla="*/ 5888114 w 10112738"/>
                  <a:gd name="connsiteY279" fmla="*/ 724469 h 3735873"/>
                  <a:gd name="connsiteX280" fmla="*/ 5727441 w 10112738"/>
                  <a:gd name="connsiteY280" fmla="*/ 629220 h 3735873"/>
                  <a:gd name="connsiteX281" fmla="*/ 5611026 w 10112738"/>
                  <a:gd name="connsiteY281" fmla="*/ 578228 h 3735873"/>
                  <a:gd name="connsiteX282" fmla="*/ 5595632 w 10112738"/>
                  <a:gd name="connsiteY282" fmla="*/ 572456 h 3735873"/>
                  <a:gd name="connsiteX283" fmla="*/ 5600443 w 10112738"/>
                  <a:gd name="connsiteY283" fmla="*/ 558986 h 3735873"/>
                  <a:gd name="connsiteX284" fmla="*/ 5615837 w 10112738"/>
                  <a:gd name="connsiteY284" fmla="*/ 564759 h 3735873"/>
                  <a:gd name="connsiteX285" fmla="*/ 5734176 w 10112738"/>
                  <a:gd name="connsiteY285" fmla="*/ 615750 h 3735873"/>
                  <a:gd name="connsiteX286" fmla="*/ 5727441 w 10112738"/>
                  <a:gd name="connsiteY286" fmla="*/ 629220 h 3735873"/>
                  <a:gd name="connsiteX287" fmla="*/ 5554262 w 10112738"/>
                  <a:gd name="connsiteY287" fmla="*/ 558024 h 3735873"/>
                  <a:gd name="connsiteX288" fmla="*/ 5417642 w 10112738"/>
                  <a:gd name="connsiteY288" fmla="*/ 510881 h 3735873"/>
                  <a:gd name="connsiteX289" fmla="*/ 5422452 w 10112738"/>
                  <a:gd name="connsiteY289" fmla="*/ 497411 h 3735873"/>
                  <a:gd name="connsiteX290" fmla="*/ 5559072 w 10112738"/>
                  <a:gd name="connsiteY290" fmla="*/ 544554 h 3735873"/>
                  <a:gd name="connsiteX291" fmla="*/ 5554262 w 10112738"/>
                  <a:gd name="connsiteY291" fmla="*/ 558024 h 3735873"/>
                  <a:gd name="connsiteX292" fmla="*/ 5376271 w 10112738"/>
                  <a:gd name="connsiteY292" fmla="*/ 497411 h 3735873"/>
                  <a:gd name="connsiteX293" fmla="*/ 5237728 w 10112738"/>
                  <a:gd name="connsiteY293" fmla="*/ 456040 h 3735873"/>
                  <a:gd name="connsiteX294" fmla="*/ 5241576 w 10112738"/>
                  <a:gd name="connsiteY294" fmla="*/ 442571 h 3735873"/>
                  <a:gd name="connsiteX295" fmla="*/ 5380120 w 10112738"/>
                  <a:gd name="connsiteY295" fmla="*/ 483941 h 3735873"/>
                  <a:gd name="connsiteX296" fmla="*/ 5376271 w 10112738"/>
                  <a:gd name="connsiteY296" fmla="*/ 497411 h 3735873"/>
                  <a:gd name="connsiteX297" fmla="*/ 5195395 w 10112738"/>
                  <a:gd name="connsiteY297" fmla="*/ 444495 h 3735873"/>
                  <a:gd name="connsiteX298" fmla="*/ 5054927 w 10112738"/>
                  <a:gd name="connsiteY298" fmla="*/ 408897 h 3735873"/>
                  <a:gd name="connsiteX299" fmla="*/ 5058775 w 10112738"/>
                  <a:gd name="connsiteY299" fmla="*/ 394465 h 3735873"/>
                  <a:gd name="connsiteX300" fmla="*/ 5199243 w 10112738"/>
                  <a:gd name="connsiteY300" fmla="*/ 430063 h 3735873"/>
                  <a:gd name="connsiteX301" fmla="*/ 5195395 w 10112738"/>
                  <a:gd name="connsiteY301" fmla="*/ 444495 h 3735873"/>
                  <a:gd name="connsiteX302" fmla="*/ 5013556 w 10112738"/>
                  <a:gd name="connsiteY302" fmla="*/ 399276 h 3735873"/>
                  <a:gd name="connsiteX303" fmla="*/ 4872126 w 10112738"/>
                  <a:gd name="connsiteY303" fmla="*/ 368488 h 3735873"/>
                  <a:gd name="connsiteX304" fmla="*/ 4875012 w 10112738"/>
                  <a:gd name="connsiteY304" fmla="*/ 354057 h 3735873"/>
                  <a:gd name="connsiteX305" fmla="*/ 5016442 w 10112738"/>
                  <a:gd name="connsiteY305" fmla="*/ 384844 h 3735873"/>
                  <a:gd name="connsiteX306" fmla="*/ 5013556 w 10112738"/>
                  <a:gd name="connsiteY306" fmla="*/ 399276 h 3735873"/>
                  <a:gd name="connsiteX307" fmla="*/ 4829793 w 10112738"/>
                  <a:gd name="connsiteY307" fmla="*/ 358867 h 3735873"/>
                  <a:gd name="connsiteX308" fmla="*/ 4687401 w 10112738"/>
                  <a:gd name="connsiteY308" fmla="*/ 331928 h 3735873"/>
                  <a:gd name="connsiteX309" fmla="*/ 4690287 w 10112738"/>
                  <a:gd name="connsiteY309" fmla="*/ 317496 h 3735873"/>
                  <a:gd name="connsiteX310" fmla="*/ 4832679 w 10112738"/>
                  <a:gd name="connsiteY310" fmla="*/ 344435 h 3735873"/>
                  <a:gd name="connsiteX311" fmla="*/ 4829793 w 10112738"/>
                  <a:gd name="connsiteY311" fmla="*/ 358867 h 3735873"/>
                  <a:gd name="connsiteX312" fmla="*/ 4645068 w 10112738"/>
                  <a:gd name="connsiteY312" fmla="*/ 324231 h 3735873"/>
                  <a:gd name="connsiteX313" fmla="*/ 4502675 w 10112738"/>
                  <a:gd name="connsiteY313" fmla="*/ 300178 h 3735873"/>
                  <a:gd name="connsiteX314" fmla="*/ 4504600 w 10112738"/>
                  <a:gd name="connsiteY314" fmla="*/ 285747 h 3735873"/>
                  <a:gd name="connsiteX315" fmla="*/ 4647954 w 10112738"/>
                  <a:gd name="connsiteY315" fmla="*/ 309799 h 3735873"/>
                  <a:gd name="connsiteX316" fmla="*/ 4645068 w 10112738"/>
                  <a:gd name="connsiteY316" fmla="*/ 324231 h 3735873"/>
                  <a:gd name="connsiteX317" fmla="*/ 4459380 w 10112738"/>
                  <a:gd name="connsiteY317" fmla="*/ 293444 h 3735873"/>
                  <a:gd name="connsiteX318" fmla="*/ 4316026 w 10112738"/>
                  <a:gd name="connsiteY318" fmla="*/ 272277 h 3735873"/>
                  <a:gd name="connsiteX319" fmla="*/ 4317950 w 10112738"/>
                  <a:gd name="connsiteY319" fmla="*/ 257846 h 3735873"/>
                  <a:gd name="connsiteX320" fmla="*/ 4461305 w 10112738"/>
                  <a:gd name="connsiteY320" fmla="*/ 279012 h 3735873"/>
                  <a:gd name="connsiteX321" fmla="*/ 4459380 w 10112738"/>
                  <a:gd name="connsiteY321" fmla="*/ 293444 h 3735873"/>
                  <a:gd name="connsiteX322" fmla="*/ 4273693 w 10112738"/>
                  <a:gd name="connsiteY322" fmla="*/ 266505 h 3735873"/>
                  <a:gd name="connsiteX323" fmla="*/ 4130339 w 10112738"/>
                  <a:gd name="connsiteY323" fmla="*/ 247262 h 3735873"/>
                  <a:gd name="connsiteX324" fmla="*/ 4132263 w 10112738"/>
                  <a:gd name="connsiteY324" fmla="*/ 232831 h 3735873"/>
                  <a:gd name="connsiteX325" fmla="*/ 4275617 w 10112738"/>
                  <a:gd name="connsiteY325" fmla="*/ 252073 h 3735873"/>
                  <a:gd name="connsiteX326" fmla="*/ 4273693 w 10112738"/>
                  <a:gd name="connsiteY326" fmla="*/ 266505 h 3735873"/>
                  <a:gd name="connsiteX327" fmla="*/ 4087044 w 10112738"/>
                  <a:gd name="connsiteY327" fmla="*/ 242452 h 3735873"/>
                  <a:gd name="connsiteX328" fmla="*/ 3943689 w 10112738"/>
                  <a:gd name="connsiteY328" fmla="*/ 225134 h 3735873"/>
                  <a:gd name="connsiteX329" fmla="*/ 3945614 w 10112738"/>
                  <a:gd name="connsiteY329" fmla="*/ 210702 h 3735873"/>
                  <a:gd name="connsiteX330" fmla="*/ 4088968 w 10112738"/>
                  <a:gd name="connsiteY330" fmla="*/ 228020 h 3735873"/>
                  <a:gd name="connsiteX331" fmla="*/ 4087044 w 10112738"/>
                  <a:gd name="connsiteY331" fmla="*/ 242452 h 3735873"/>
                  <a:gd name="connsiteX332" fmla="*/ 3900394 w 10112738"/>
                  <a:gd name="connsiteY332" fmla="*/ 220323 h 3735873"/>
                  <a:gd name="connsiteX333" fmla="*/ 3757040 w 10112738"/>
                  <a:gd name="connsiteY333" fmla="*/ 203967 h 3735873"/>
                  <a:gd name="connsiteX334" fmla="*/ 3758964 w 10112738"/>
                  <a:gd name="connsiteY334" fmla="*/ 189536 h 3735873"/>
                  <a:gd name="connsiteX335" fmla="*/ 3903281 w 10112738"/>
                  <a:gd name="connsiteY335" fmla="*/ 205892 h 3735873"/>
                  <a:gd name="connsiteX336" fmla="*/ 3900394 w 10112738"/>
                  <a:gd name="connsiteY336" fmla="*/ 220323 h 3735873"/>
                  <a:gd name="connsiteX337" fmla="*/ 3712783 w 10112738"/>
                  <a:gd name="connsiteY337" fmla="*/ 199157 h 3735873"/>
                  <a:gd name="connsiteX338" fmla="*/ 3568466 w 10112738"/>
                  <a:gd name="connsiteY338" fmla="*/ 183763 h 3735873"/>
                  <a:gd name="connsiteX339" fmla="*/ 3570391 w 10112738"/>
                  <a:gd name="connsiteY339" fmla="*/ 169331 h 3735873"/>
                  <a:gd name="connsiteX340" fmla="*/ 3714707 w 10112738"/>
                  <a:gd name="connsiteY340" fmla="*/ 184725 h 3735873"/>
                  <a:gd name="connsiteX341" fmla="*/ 3712783 w 10112738"/>
                  <a:gd name="connsiteY341" fmla="*/ 199157 h 3735873"/>
                  <a:gd name="connsiteX342" fmla="*/ 3526134 w 10112738"/>
                  <a:gd name="connsiteY342" fmla="*/ 178953 h 3735873"/>
                  <a:gd name="connsiteX343" fmla="*/ 3387590 w 10112738"/>
                  <a:gd name="connsiteY343" fmla="*/ 163559 h 3735873"/>
                  <a:gd name="connsiteX344" fmla="*/ 3382779 w 10112738"/>
                  <a:gd name="connsiteY344" fmla="*/ 162597 h 3735873"/>
                  <a:gd name="connsiteX345" fmla="*/ 3384703 w 10112738"/>
                  <a:gd name="connsiteY345" fmla="*/ 148165 h 3735873"/>
                  <a:gd name="connsiteX346" fmla="*/ 3389514 w 10112738"/>
                  <a:gd name="connsiteY346" fmla="*/ 149127 h 3735873"/>
                  <a:gd name="connsiteX347" fmla="*/ 3527096 w 10112738"/>
                  <a:gd name="connsiteY347" fmla="*/ 164521 h 3735873"/>
                  <a:gd name="connsiteX348" fmla="*/ 3526134 w 10112738"/>
                  <a:gd name="connsiteY348" fmla="*/ 178953 h 3735873"/>
                  <a:gd name="connsiteX349" fmla="*/ 3339484 w 10112738"/>
                  <a:gd name="connsiteY349" fmla="*/ 157786 h 3735873"/>
                  <a:gd name="connsiteX350" fmla="*/ 3195168 w 10112738"/>
                  <a:gd name="connsiteY350" fmla="*/ 143354 h 3735873"/>
                  <a:gd name="connsiteX351" fmla="*/ 3196130 w 10112738"/>
                  <a:gd name="connsiteY351" fmla="*/ 128923 h 3735873"/>
                  <a:gd name="connsiteX352" fmla="*/ 3340446 w 10112738"/>
                  <a:gd name="connsiteY352" fmla="*/ 143354 h 3735873"/>
                  <a:gd name="connsiteX353" fmla="*/ 3339484 w 10112738"/>
                  <a:gd name="connsiteY353" fmla="*/ 157786 h 3735873"/>
                  <a:gd name="connsiteX354" fmla="*/ 3151873 w 10112738"/>
                  <a:gd name="connsiteY354" fmla="*/ 139506 h 3735873"/>
                  <a:gd name="connsiteX355" fmla="*/ 3007556 w 10112738"/>
                  <a:gd name="connsiteY355" fmla="*/ 126999 h 3735873"/>
                  <a:gd name="connsiteX356" fmla="*/ 3008518 w 10112738"/>
                  <a:gd name="connsiteY356" fmla="*/ 112567 h 3735873"/>
                  <a:gd name="connsiteX357" fmla="*/ 3152835 w 10112738"/>
                  <a:gd name="connsiteY357" fmla="*/ 125074 h 3735873"/>
                  <a:gd name="connsiteX358" fmla="*/ 3151873 w 10112738"/>
                  <a:gd name="connsiteY358" fmla="*/ 139506 h 3735873"/>
                  <a:gd name="connsiteX359" fmla="*/ 2964261 w 10112738"/>
                  <a:gd name="connsiteY359" fmla="*/ 123150 h 3735873"/>
                  <a:gd name="connsiteX360" fmla="*/ 2819945 w 10112738"/>
                  <a:gd name="connsiteY360" fmla="*/ 111605 h 3735873"/>
                  <a:gd name="connsiteX361" fmla="*/ 2820907 w 10112738"/>
                  <a:gd name="connsiteY361" fmla="*/ 97173 h 3735873"/>
                  <a:gd name="connsiteX362" fmla="*/ 2965223 w 10112738"/>
                  <a:gd name="connsiteY362" fmla="*/ 108718 h 3735873"/>
                  <a:gd name="connsiteX363" fmla="*/ 2964261 w 10112738"/>
                  <a:gd name="connsiteY363" fmla="*/ 123150 h 3735873"/>
                  <a:gd name="connsiteX364" fmla="*/ 2777612 w 10112738"/>
                  <a:gd name="connsiteY364" fmla="*/ 108718 h 3735873"/>
                  <a:gd name="connsiteX365" fmla="*/ 2633295 w 10112738"/>
                  <a:gd name="connsiteY365" fmla="*/ 99097 h 3735873"/>
                  <a:gd name="connsiteX366" fmla="*/ 2634257 w 10112738"/>
                  <a:gd name="connsiteY366" fmla="*/ 84666 h 3735873"/>
                  <a:gd name="connsiteX367" fmla="*/ 2778574 w 10112738"/>
                  <a:gd name="connsiteY367" fmla="*/ 94287 h 3735873"/>
                  <a:gd name="connsiteX368" fmla="*/ 2777612 w 10112738"/>
                  <a:gd name="connsiteY368" fmla="*/ 108718 h 3735873"/>
                  <a:gd name="connsiteX369" fmla="*/ 2589038 w 10112738"/>
                  <a:gd name="connsiteY369" fmla="*/ 96211 h 3735873"/>
                  <a:gd name="connsiteX370" fmla="*/ 2444722 w 10112738"/>
                  <a:gd name="connsiteY370" fmla="*/ 87552 h 3735873"/>
                  <a:gd name="connsiteX371" fmla="*/ 2445684 w 10112738"/>
                  <a:gd name="connsiteY371" fmla="*/ 73120 h 3735873"/>
                  <a:gd name="connsiteX372" fmla="*/ 2590962 w 10112738"/>
                  <a:gd name="connsiteY372" fmla="*/ 81779 h 3735873"/>
                  <a:gd name="connsiteX373" fmla="*/ 2589038 w 10112738"/>
                  <a:gd name="connsiteY373" fmla="*/ 96211 h 3735873"/>
                  <a:gd name="connsiteX374" fmla="*/ 2401427 w 10112738"/>
                  <a:gd name="connsiteY374" fmla="*/ 85628 h 3735873"/>
                  <a:gd name="connsiteX375" fmla="*/ 2257110 w 10112738"/>
                  <a:gd name="connsiteY375" fmla="*/ 77931 h 3735873"/>
                  <a:gd name="connsiteX376" fmla="*/ 2258072 w 10112738"/>
                  <a:gd name="connsiteY376" fmla="*/ 63499 h 3735873"/>
                  <a:gd name="connsiteX377" fmla="*/ 2402389 w 10112738"/>
                  <a:gd name="connsiteY377" fmla="*/ 71196 h 3735873"/>
                  <a:gd name="connsiteX378" fmla="*/ 2401427 w 10112738"/>
                  <a:gd name="connsiteY378" fmla="*/ 85628 h 3735873"/>
                  <a:gd name="connsiteX379" fmla="*/ 2212853 w 10112738"/>
                  <a:gd name="connsiteY379" fmla="*/ 76007 h 3735873"/>
                  <a:gd name="connsiteX380" fmla="*/ 2068537 w 10112738"/>
                  <a:gd name="connsiteY380" fmla="*/ 69272 h 3735873"/>
                  <a:gd name="connsiteX381" fmla="*/ 2068537 w 10112738"/>
                  <a:gd name="connsiteY381" fmla="*/ 55802 h 3735873"/>
                  <a:gd name="connsiteX382" fmla="*/ 2213815 w 10112738"/>
                  <a:gd name="connsiteY382" fmla="*/ 62537 h 3735873"/>
                  <a:gd name="connsiteX383" fmla="*/ 2212853 w 10112738"/>
                  <a:gd name="connsiteY383" fmla="*/ 76007 h 3735873"/>
                  <a:gd name="connsiteX384" fmla="*/ 2025242 w 10112738"/>
                  <a:gd name="connsiteY384" fmla="*/ 68310 h 3735873"/>
                  <a:gd name="connsiteX385" fmla="*/ 1880925 w 10112738"/>
                  <a:gd name="connsiteY385" fmla="*/ 62537 h 3735873"/>
                  <a:gd name="connsiteX386" fmla="*/ 1881887 w 10112738"/>
                  <a:gd name="connsiteY386" fmla="*/ 48106 h 3735873"/>
                  <a:gd name="connsiteX387" fmla="*/ 2026204 w 10112738"/>
                  <a:gd name="connsiteY387" fmla="*/ 53878 h 3735873"/>
                  <a:gd name="connsiteX388" fmla="*/ 2025242 w 10112738"/>
                  <a:gd name="connsiteY388" fmla="*/ 68310 h 3735873"/>
                  <a:gd name="connsiteX389" fmla="*/ 1836668 w 10112738"/>
                  <a:gd name="connsiteY389" fmla="*/ 61575 h 3735873"/>
                  <a:gd name="connsiteX390" fmla="*/ 1692352 w 10112738"/>
                  <a:gd name="connsiteY390" fmla="*/ 56765 h 3735873"/>
                  <a:gd name="connsiteX391" fmla="*/ 1692352 w 10112738"/>
                  <a:gd name="connsiteY391" fmla="*/ 42333 h 3735873"/>
                  <a:gd name="connsiteX392" fmla="*/ 1836668 w 10112738"/>
                  <a:gd name="connsiteY392" fmla="*/ 47143 h 3735873"/>
                  <a:gd name="connsiteX393" fmla="*/ 1836668 w 10112738"/>
                  <a:gd name="connsiteY393" fmla="*/ 61575 h 3735873"/>
                  <a:gd name="connsiteX394" fmla="*/ 1649057 w 10112738"/>
                  <a:gd name="connsiteY394" fmla="*/ 54840 h 3735873"/>
                  <a:gd name="connsiteX395" fmla="*/ 1504740 w 10112738"/>
                  <a:gd name="connsiteY395" fmla="*/ 50992 h 3735873"/>
                  <a:gd name="connsiteX396" fmla="*/ 1504740 w 10112738"/>
                  <a:gd name="connsiteY396" fmla="*/ 36560 h 3735873"/>
                  <a:gd name="connsiteX397" fmla="*/ 1649057 w 10112738"/>
                  <a:gd name="connsiteY397" fmla="*/ 40409 h 3735873"/>
                  <a:gd name="connsiteX398" fmla="*/ 1649057 w 10112738"/>
                  <a:gd name="connsiteY398" fmla="*/ 54840 h 3735873"/>
                  <a:gd name="connsiteX399" fmla="*/ 1460483 w 10112738"/>
                  <a:gd name="connsiteY399" fmla="*/ 49068 h 3735873"/>
                  <a:gd name="connsiteX400" fmla="*/ 1316167 w 10112738"/>
                  <a:gd name="connsiteY400" fmla="*/ 45219 h 3735873"/>
                  <a:gd name="connsiteX401" fmla="*/ 1316167 w 10112738"/>
                  <a:gd name="connsiteY401" fmla="*/ 30788 h 3735873"/>
                  <a:gd name="connsiteX402" fmla="*/ 1460483 w 10112738"/>
                  <a:gd name="connsiteY402" fmla="*/ 34636 h 3735873"/>
                  <a:gd name="connsiteX403" fmla="*/ 1460483 w 10112738"/>
                  <a:gd name="connsiteY403" fmla="*/ 49068 h 3735873"/>
                  <a:gd name="connsiteX404" fmla="*/ 1272872 w 10112738"/>
                  <a:gd name="connsiteY404" fmla="*/ 44257 h 3735873"/>
                  <a:gd name="connsiteX405" fmla="*/ 1128555 w 10112738"/>
                  <a:gd name="connsiteY405" fmla="*/ 40409 h 3735873"/>
                  <a:gd name="connsiteX406" fmla="*/ 1128555 w 10112738"/>
                  <a:gd name="connsiteY406" fmla="*/ 25977 h 3735873"/>
                  <a:gd name="connsiteX407" fmla="*/ 1272872 w 10112738"/>
                  <a:gd name="connsiteY407" fmla="*/ 29825 h 3735873"/>
                  <a:gd name="connsiteX408" fmla="*/ 1272872 w 10112738"/>
                  <a:gd name="connsiteY408" fmla="*/ 44257 h 3735873"/>
                  <a:gd name="connsiteX409" fmla="*/ 1084298 w 10112738"/>
                  <a:gd name="connsiteY409" fmla="*/ 40409 h 3735873"/>
                  <a:gd name="connsiteX410" fmla="*/ 939982 w 10112738"/>
                  <a:gd name="connsiteY410" fmla="*/ 37522 h 3735873"/>
                  <a:gd name="connsiteX411" fmla="*/ 939982 w 10112738"/>
                  <a:gd name="connsiteY411" fmla="*/ 23091 h 3735873"/>
                  <a:gd name="connsiteX412" fmla="*/ 1084298 w 10112738"/>
                  <a:gd name="connsiteY412" fmla="*/ 25977 h 3735873"/>
                  <a:gd name="connsiteX413" fmla="*/ 1084298 w 10112738"/>
                  <a:gd name="connsiteY413" fmla="*/ 40409 h 3735873"/>
                  <a:gd name="connsiteX414" fmla="*/ 896687 w 10112738"/>
                  <a:gd name="connsiteY414" fmla="*/ 35598 h 3735873"/>
                  <a:gd name="connsiteX415" fmla="*/ 752370 w 10112738"/>
                  <a:gd name="connsiteY415" fmla="*/ 32712 h 3735873"/>
                  <a:gd name="connsiteX416" fmla="*/ 752370 w 10112738"/>
                  <a:gd name="connsiteY416" fmla="*/ 18280 h 3735873"/>
                  <a:gd name="connsiteX417" fmla="*/ 896687 w 10112738"/>
                  <a:gd name="connsiteY417" fmla="*/ 21166 h 3735873"/>
                  <a:gd name="connsiteX418" fmla="*/ 896687 w 10112738"/>
                  <a:gd name="connsiteY418" fmla="*/ 35598 h 3735873"/>
                  <a:gd name="connsiteX419" fmla="*/ 709075 w 10112738"/>
                  <a:gd name="connsiteY419" fmla="*/ 31750 h 3735873"/>
                  <a:gd name="connsiteX420" fmla="*/ 564759 w 10112738"/>
                  <a:gd name="connsiteY420" fmla="*/ 28863 h 3735873"/>
                  <a:gd name="connsiteX421" fmla="*/ 564759 w 10112738"/>
                  <a:gd name="connsiteY421" fmla="*/ 14432 h 3735873"/>
                  <a:gd name="connsiteX422" fmla="*/ 709075 w 10112738"/>
                  <a:gd name="connsiteY422" fmla="*/ 17318 h 3735873"/>
                  <a:gd name="connsiteX423" fmla="*/ 709075 w 10112738"/>
                  <a:gd name="connsiteY423" fmla="*/ 31750 h 3735873"/>
                  <a:gd name="connsiteX424" fmla="*/ 521464 w 10112738"/>
                  <a:gd name="connsiteY424" fmla="*/ 27901 h 3735873"/>
                  <a:gd name="connsiteX425" fmla="*/ 377147 w 10112738"/>
                  <a:gd name="connsiteY425" fmla="*/ 24053 h 3735873"/>
                  <a:gd name="connsiteX426" fmla="*/ 377147 w 10112738"/>
                  <a:gd name="connsiteY426" fmla="*/ 9621 h 3735873"/>
                  <a:gd name="connsiteX427" fmla="*/ 521464 w 10112738"/>
                  <a:gd name="connsiteY427" fmla="*/ 13470 h 3735873"/>
                  <a:gd name="connsiteX428" fmla="*/ 521464 w 10112738"/>
                  <a:gd name="connsiteY428" fmla="*/ 27901 h 3735873"/>
                  <a:gd name="connsiteX429" fmla="*/ 332890 w 10112738"/>
                  <a:gd name="connsiteY429" fmla="*/ 23091 h 3735873"/>
                  <a:gd name="connsiteX430" fmla="*/ 188574 w 10112738"/>
                  <a:gd name="connsiteY430" fmla="*/ 19242 h 3735873"/>
                  <a:gd name="connsiteX431" fmla="*/ 188574 w 10112738"/>
                  <a:gd name="connsiteY431" fmla="*/ 4811 h 3735873"/>
                  <a:gd name="connsiteX432" fmla="*/ 332890 w 10112738"/>
                  <a:gd name="connsiteY432" fmla="*/ 8659 h 3735873"/>
                  <a:gd name="connsiteX433" fmla="*/ 332890 w 10112738"/>
                  <a:gd name="connsiteY433" fmla="*/ 23091 h 3735873"/>
                  <a:gd name="connsiteX434" fmla="*/ 144317 w 10112738"/>
                  <a:gd name="connsiteY434" fmla="*/ 18280 h 3735873"/>
                  <a:gd name="connsiteX435" fmla="*/ 0 w 10112738"/>
                  <a:gd name="connsiteY435" fmla="*/ 14432 h 3735873"/>
                  <a:gd name="connsiteX436" fmla="*/ 0 w 10112738"/>
                  <a:gd name="connsiteY436" fmla="*/ 0 h 3735873"/>
                  <a:gd name="connsiteX437" fmla="*/ 144317 w 10112738"/>
                  <a:gd name="connsiteY437" fmla="*/ 3848 h 3735873"/>
                  <a:gd name="connsiteX438" fmla="*/ 144317 w 10112738"/>
                  <a:gd name="connsiteY438" fmla="*/ 18280 h 373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</a:cxnLst>
                <a:rect l="l" t="t" r="r" b="b"/>
                <a:pathLst>
                  <a:path w="10112738" h="3735873">
                    <a:moveTo>
                      <a:pt x="10111777" y="3735874"/>
                    </a:moveTo>
                    <a:lnTo>
                      <a:pt x="10051163" y="3732987"/>
                    </a:lnTo>
                    <a:lnTo>
                      <a:pt x="10052126" y="3718556"/>
                    </a:lnTo>
                    <a:lnTo>
                      <a:pt x="10112739" y="3721442"/>
                    </a:lnTo>
                    <a:lnTo>
                      <a:pt x="10111777" y="3735874"/>
                    </a:lnTo>
                    <a:close/>
                    <a:moveTo>
                      <a:pt x="10007868" y="3730101"/>
                    </a:moveTo>
                    <a:cubicBezTo>
                      <a:pt x="9964573" y="3728177"/>
                      <a:pt x="9916468" y="3725290"/>
                      <a:pt x="9862590" y="3722404"/>
                    </a:cubicBezTo>
                    <a:lnTo>
                      <a:pt x="9863552" y="3707972"/>
                    </a:lnTo>
                    <a:cubicBezTo>
                      <a:pt x="9917431" y="3710859"/>
                      <a:pt x="9965537" y="3713745"/>
                      <a:pt x="10008831" y="3715669"/>
                    </a:cubicBezTo>
                    <a:lnTo>
                      <a:pt x="10007868" y="3730101"/>
                    </a:lnTo>
                    <a:close/>
                    <a:moveTo>
                      <a:pt x="9819295" y="3720480"/>
                    </a:moveTo>
                    <a:cubicBezTo>
                      <a:pt x="9774076" y="3717593"/>
                      <a:pt x="9725971" y="3715669"/>
                      <a:pt x="9674017" y="3712783"/>
                    </a:cubicBezTo>
                    <a:lnTo>
                      <a:pt x="9674979" y="3698351"/>
                    </a:lnTo>
                    <a:cubicBezTo>
                      <a:pt x="9725971" y="3701237"/>
                      <a:pt x="9775038" y="3704124"/>
                      <a:pt x="9820258" y="3706048"/>
                    </a:cubicBezTo>
                    <a:lnTo>
                      <a:pt x="9819295" y="3720480"/>
                    </a:lnTo>
                    <a:close/>
                    <a:moveTo>
                      <a:pt x="9630722" y="3708935"/>
                    </a:moveTo>
                    <a:cubicBezTo>
                      <a:pt x="9584541" y="3706048"/>
                      <a:pt x="9536435" y="3703162"/>
                      <a:pt x="9485443" y="3700275"/>
                    </a:cubicBezTo>
                    <a:lnTo>
                      <a:pt x="9486405" y="3685844"/>
                    </a:lnTo>
                    <a:cubicBezTo>
                      <a:pt x="9536435" y="3688730"/>
                      <a:pt x="9585502" y="3691616"/>
                      <a:pt x="9631684" y="3694503"/>
                    </a:cubicBezTo>
                    <a:lnTo>
                      <a:pt x="9630722" y="3708935"/>
                    </a:lnTo>
                    <a:close/>
                    <a:moveTo>
                      <a:pt x="9442148" y="3698351"/>
                    </a:moveTo>
                    <a:cubicBezTo>
                      <a:pt x="9395005" y="3695465"/>
                      <a:pt x="9346899" y="3692579"/>
                      <a:pt x="9296869" y="3689692"/>
                    </a:cubicBezTo>
                    <a:lnTo>
                      <a:pt x="9297832" y="3675261"/>
                    </a:lnTo>
                    <a:cubicBezTo>
                      <a:pt x="9347861" y="3678147"/>
                      <a:pt x="9395967" y="3681033"/>
                      <a:pt x="9442148" y="3683920"/>
                    </a:cubicBezTo>
                    <a:lnTo>
                      <a:pt x="9442148" y="3698351"/>
                    </a:lnTo>
                    <a:close/>
                    <a:moveTo>
                      <a:pt x="9254537" y="3685844"/>
                    </a:moveTo>
                    <a:cubicBezTo>
                      <a:pt x="9207393" y="3682957"/>
                      <a:pt x="9159288" y="3680071"/>
                      <a:pt x="9110220" y="3676223"/>
                    </a:cubicBezTo>
                    <a:lnTo>
                      <a:pt x="9111182" y="3661791"/>
                    </a:lnTo>
                    <a:cubicBezTo>
                      <a:pt x="9160250" y="3664677"/>
                      <a:pt x="9209318" y="3668526"/>
                      <a:pt x="9255499" y="3671412"/>
                    </a:cubicBezTo>
                    <a:lnTo>
                      <a:pt x="9254537" y="3685844"/>
                    </a:lnTo>
                    <a:close/>
                    <a:moveTo>
                      <a:pt x="9065963" y="3674299"/>
                    </a:moveTo>
                    <a:cubicBezTo>
                      <a:pt x="9018820" y="3671412"/>
                      <a:pt x="8970714" y="3667564"/>
                      <a:pt x="8921647" y="3664677"/>
                    </a:cubicBezTo>
                    <a:lnTo>
                      <a:pt x="8922609" y="3650246"/>
                    </a:lnTo>
                    <a:cubicBezTo>
                      <a:pt x="8971676" y="3654094"/>
                      <a:pt x="9019782" y="3656980"/>
                      <a:pt x="9066925" y="3659867"/>
                    </a:cubicBezTo>
                    <a:lnTo>
                      <a:pt x="9065963" y="3674299"/>
                    </a:lnTo>
                    <a:close/>
                    <a:moveTo>
                      <a:pt x="8878352" y="3660829"/>
                    </a:moveTo>
                    <a:cubicBezTo>
                      <a:pt x="8831209" y="3656980"/>
                      <a:pt x="8783103" y="3654094"/>
                      <a:pt x="8734035" y="3650246"/>
                    </a:cubicBezTo>
                    <a:lnTo>
                      <a:pt x="8734998" y="3635814"/>
                    </a:lnTo>
                    <a:cubicBezTo>
                      <a:pt x="8784065" y="3639662"/>
                      <a:pt x="8832170" y="3642549"/>
                      <a:pt x="8879314" y="3646397"/>
                    </a:cubicBezTo>
                    <a:lnTo>
                      <a:pt x="8878352" y="3660829"/>
                    </a:lnTo>
                    <a:close/>
                    <a:moveTo>
                      <a:pt x="8689778" y="3647359"/>
                    </a:moveTo>
                    <a:cubicBezTo>
                      <a:pt x="8642635" y="3643511"/>
                      <a:pt x="8594529" y="3639662"/>
                      <a:pt x="8545462" y="3635814"/>
                    </a:cubicBezTo>
                    <a:lnTo>
                      <a:pt x="8546424" y="3621382"/>
                    </a:lnTo>
                    <a:cubicBezTo>
                      <a:pt x="8595492" y="3625231"/>
                      <a:pt x="8643597" y="3629079"/>
                      <a:pt x="8690740" y="3632928"/>
                    </a:cubicBezTo>
                    <a:lnTo>
                      <a:pt x="8689778" y="3647359"/>
                    </a:lnTo>
                    <a:close/>
                    <a:moveTo>
                      <a:pt x="8502167" y="3632928"/>
                    </a:moveTo>
                    <a:cubicBezTo>
                      <a:pt x="8454061" y="3629079"/>
                      <a:pt x="8405956" y="3625231"/>
                      <a:pt x="8357851" y="3621382"/>
                    </a:cubicBezTo>
                    <a:lnTo>
                      <a:pt x="8358812" y="3606951"/>
                    </a:lnTo>
                    <a:cubicBezTo>
                      <a:pt x="8407880" y="3610799"/>
                      <a:pt x="8455986" y="3614648"/>
                      <a:pt x="8503129" y="3618496"/>
                    </a:cubicBezTo>
                    <a:lnTo>
                      <a:pt x="8502167" y="3632928"/>
                    </a:lnTo>
                    <a:close/>
                    <a:moveTo>
                      <a:pt x="8314556" y="3617534"/>
                    </a:moveTo>
                    <a:cubicBezTo>
                      <a:pt x="8266450" y="3613685"/>
                      <a:pt x="8218345" y="3609837"/>
                      <a:pt x="8170239" y="3605026"/>
                    </a:cubicBezTo>
                    <a:lnTo>
                      <a:pt x="8171201" y="3590595"/>
                    </a:lnTo>
                    <a:cubicBezTo>
                      <a:pt x="8219306" y="3594443"/>
                      <a:pt x="8268374" y="3599254"/>
                      <a:pt x="8315517" y="3603102"/>
                    </a:cubicBezTo>
                    <a:lnTo>
                      <a:pt x="8314556" y="3617534"/>
                    </a:lnTo>
                    <a:close/>
                    <a:moveTo>
                      <a:pt x="8126944" y="3601178"/>
                    </a:moveTo>
                    <a:cubicBezTo>
                      <a:pt x="8078839" y="3597330"/>
                      <a:pt x="8030733" y="3592519"/>
                      <a:pt x="7982628" y="3588671"/>
                    </a:cubicBezTo>
                    <a:lnTo>
                      <a:pt x="7983589" y="3574239"/>
                    </a:lnTo>
                    <a:cubicBezTo>
                      <a:pt x="8031695" y="3579050"/>
                      <a:pt x="8079800" y="3582898"/>
                      <a:pt x="8127906" y="3586746"/>
                    </a:cubicBezTo>
                    <a:lnTo>
                      <a:pt x="8126944" y="3601178"/>
                    </a:lnTo>
                    <a:close/>
                    <a:moveTo>
                      <a:pt x="7939333" y="3584822"/>
                    </a:moveTo>
                    <a:cubicBezTo>
                      <a:pt x="7891227" y="3580012"/>
                      <a:pt x="7843122" y="3576163"/>
                      <a:pt x="7795016" y="3571353"/>
                    </a:cubicBezTo>
                    <a:lnTo>
                      <a:pt x="7795978" y="3556921"/>
                    </a:lnTo>
                    <a:cubicBezTo>
                      <a:pt x="7844083" y="3561732"/>
                      <a:pt x="7892189" y="3565580"/>
                      <a:pt x="7940295" y="3570390"/>
                    </a:cubicBezTo>
                    <a:lnTo>
                      <a:pt x="7939333" y="3584822"/>
                    </a:lnTo>
                    <a:close/>
                    <a:moveTo>
                      <a:pt x="7751721" y="3567504"/>
                    </a:moveTo>
                    <a:cubicBezTo>
                      <a:pt x="7703616" y="3562694"/>
                      <a:pt x="7655510" y="3557883"/>
                      <a:pt x="7607405" y="3553073"/>
                    </a:cubicBezTo>
                    <a:lnTo>
                      <a:pt x="7608367" y="3538641"/>
                    </a:lnTo>
                    <a:cubicBezTo>
                      <a:pt x="7656472" y="3543451"/>
                      <a:pt x="7704578" y="3548262"/>
                      <a:pt x="7752683" y="3553073"/>
                    </a:cubicBezTo>
                    <a:lnTo>
                      <a:pt x="7751721" y="3567504"/>
                    </a:lnTo>
                    <a:close/>
                    <a:moveTo>
                      <a:pt x="7564110" y="3549224"/>
                    </a:moveTo>
                    <a:cubicBezTo>
                      <a:pt x="7516004" y="3544414"/>
                      <a:pt x="7467899" y="3539603"/>
                      <a:pt x="7419793" y="3534793"/>
                    </a:cubicBezTo>
                    <a:lnTo>
                      <a:pt x="7421718" y="3520361"/>
                    </a:lnTo>
                    <a:cubicBezTo>
                      <a:pt x="7469823" y="3525171"/>
                      <a:pt x="7517929" y="3529982"/>
                      <a:pt x="7566034" y="3534793"/>
                    </a:cubicBezTo>
                    <a:lnTo>
                      <a:pt x="7564110" y="3549224"/>
                    </a:lnTo>
                    <a:close/>
                    <a:moveTo>
                      <a:pt x="7376498" y="3529982"/>
                    </a:moveTo>
                    <a:cubicBezTo>
                      <a:pt x="7328393" y="3525171"/>
                      <a:pt x="7280287" y="3519399"/>
                      <a:pt x="7232182" y="3514588"/>
                    </a:cubicBezTo>
                    <a:lnTo>
                      <a:pt x="7234106" y="3500157"/>
                    </a:lnTo>
                    <a:cubicBezTo>
                      <a:pt x="7282212" y="3504967"/>
                      <a:pt x="7330317" y="3510740"/>
                      <a:pt x="7378423" y="3515550"/>
                    </a:cubicBezTo>
                    <a:lnTo>
                      <a:pt x="7376498" y="3529982"/>
                    </a:lnTo>
                    <a:close/>
                    <a:moveTo>
                      <a:pt x="7188887" y="3508815"/>
                    </a:moveTo>
                    <a:cubicBezTo>
                      <a:pt x="7140781" y="3503043"/>
                      <a:pt x="7092676" y="3498232"/>
                      <a:pt x="7044570" y="3492460"/>
                    </a:cubicBezTo>
                    <a:lnTo>
                      <a:pt x="7046495" y="3478028"/>
                    </a:lnTo>
                    <a:cubicBezTo>
                      <a:pt x="7094600" y="3483801"/>
                      <a:pt x="7142706" y="3488611"/>
                      <a:pt x="7190811" y="3494384"/>
                    </a:cubicBezTo>
                    <a:lnTo>
                      <a:pt x="7188887" y="3508815"/>
                    </a:lnTo>
                    <a:close/>
                    <a:moveTo>
                      <a:pt x="7002237" y="3487649"/>
                    </a:moveTo>
                    <a:cubicBezTo>
                      <a:pt x="6954132" y="3481877"/>
                      <a:pt x="6906026" y="3476104"/>
                      <a:pt x="6857921" y="3470331"/>
                    </a:cubicBezTo>
                    <a:lnTo>
                      <a:pt x="6859845" y="3455899"/>
                    </a:lnTo>
                    <a:cubicBezTo>
                      <a:pt x="6907951" y="3461672"/>
                      <a:pt x="6956056" y="3467445"/>
                      <a:pt x="7004162" y="3473218"/>
                    </a:cubicBezTo>
                    <a:lnTo>
                      <a:pt x="7002237" y="3487649"/>
                    </a:lnTo>
                    <a:close/>
                    <a:moveTo>
                      <a:pt x="6814626" y="3465521"/>
                    </a:moveTo>
                    <a:cubicBezTo>
                      <a:pt x="6766520" y="3459748"/>
                      <a:pt x="6718415" y="3453975"/>
                      <a:pt x="6671272" y="3447240"/>
                    </a:cubicBezTo>
                    <a:lnTo>
                      <a:pt x="6673195" y="3432809"/>
                    </a:lnTo>
                    <a:cubicBezTo>
                      <a:pt x="6721301" y="3438582"/>
                      <a:pt x="6769406" y="3445316"/>
                      <a:pt x="6816550" y="3451089"/>
                    </a:cubicBezTo>
                    <a:lnTo>
                      <a:pt x="6814626" y="3465521"/>
                    </a:lnTo>
                    <a:close/>
                    <a:moveTo>
                      <a:pt x="6627977" y="3442430"/>
                    </a:moveTo>
                    <a:cubicBezTo>
                      <a:pt x="6579871" y="3436657"/>
                      <a:pt x="6532728" y="3429923"/>
                      <a:pt x="6484622" y="3423188"/>
                    </a:cubicBezTo>
                    <a:lnTo>
                      <a:pt x="6486546" y="3408756"/>
                    </a:lnTo>
                    <a:cubicBezTo>
                      <a:pt x="6533689" y="3415491"/>
                      <a:pt x="6581795" y="3421263"/>
                      <a:pt x="6629900" y="3427998"/>
                    </a:cubicBezTo>
                    <a:lnTo>
                      <a:pt x="6627977" y="3442430"/>
                    </a:lnTo>
                    <a:close/>
                    <a:moveTo>
                      <a:pt x="6441327" y="3417415"/>
                    </a:moveTo>
                    <a:cubicBezTo>
                      <a:pt x="6393222" y="3410680"/>
                      <a:pt x="6345116" y="3403946"/>
                      <a:pt x="6297973" y="3397211"/>
                    </a:cubicBezTo>
                    <a:lnTo>
                      <a:pt x="6299897" y="3382779"/>
                    </a:lnTo>
                    <a:cubicBezTo>
                      <a:pt x="6347040" y="3389514"/>
                      <a:pt x="6395146" y="3396249"/>
                      <a:pt x="6443251" y="3402983"/>
                    </a:cubicBezTo>
                    <a:lnTo>
                      <a:pt x="6441327" y="3417415"/>
                    </a:lnTo>
                    <a:close/>
                    <a:moveTo>
                      <a:pt x="6254678" y="3390476"/>
                    </a:moveTo>
                    <a:cubicBezTo>
                      <a:pt x="6206572" y="3383741"/>
                      <a:pt x="6158467" y="3376044"/>
                      <a:pt x="6111324" y="3369310"/>
                    </a:cubicBezTo>
                    <a:lnTo>
                      <a:pt x="6113248" y="3354878"/>
                    </a:lnTo>
                    <a:cubicBezTo>
                      <a:pt x="6160391" y="3362575"/>
                      <a:pt x="6208496" y="3369310"/>
                      <a:pt x="6256602" y="3376044"/>
                    </a:cubicBezTo>
                    <a:lnTo>
                      <a:pt x="6254678" y="3390476"/>
                    </a:lnTo>
                    <a:close/>
                    <a:moveTo>
                      <a:pt x="6068029" y="3362575"/>
                    </a:moveTo>
                    <a:cubicBezTo>
                      <a:pt x="6019923" y="3354878"/>
                      <a:pt x="5971818" y="3347181"/>
                      <a:pt x="5924674" y="3339484"/>
                    </a:cubicBezTo>
                    <a:lnTo>
                      <a:pt x="5926598" y="3325052"/>
                    </a:lnTo>
                    <a:cubicBezTo>
                      <a:pt x="5973742" y="3332749"/>
                      <a:pt x="6021847" y="3340446"/>
                      <a:pt x="6069953" y="3348143"/>
                    </a:cubicBezTo>
                    <a:lnTo>
                      <a:pt x="6068029" y="3362575"/>
                    </a:lnTo>
                    <a:close/>
                    <a:moveTo>
                      <a:pt x="5882341" y="3332749"/>
                    </a:moveTo>
                    <a:cubicBezTo>
                      <a:pt x="5834236" y="3325052"/>
                      <a:pt x="5787092" y="3316393"/>
                      <a:pt x="5738987" y="3308697"/>
                    </a:cubicBezTo>
                    <a:lnTo>
                      <a:pt x="5741873" y="3294265"/>
                    </a:lnTo>
                    <a:cubicBezTo>
                      <a:pt x="5789017" y="3302924"/>
                      <a:pt x="5837122" y="3310621"/>
                      <a:pt x="5884265" y="3318318"/>
                    </a:cubicBezTo>
                    <a:lnTo>
                      <a:pt x="5882341" y="3332749"/>
                    </a:lnTo>
                    <a:close/>
                    <a:moveTo>
                      <a:pt x="5696654" y="3301000"/>
                    </a:moveTo>
                    <a:cubicBezTo>
                      <a:pt x="5648548" y="3292341"/>
                      <a:pt x="5601405" y="3283682"/>
                      <a:pt x="5554262" y="3275023"/>
                    </a:cubicBezTo>
                    <a:lnTo>
                      <a:pt x="5557148" y="3260591"/>
                    </a:lnTo>
                    <a:cubicBezTo>
                      <a:pt x="5604291" y="3269250"/>
                      <a:pt x="5651435" y="3277909"/>
                      <a:pt x="5699541" y="3286568"/>
                    </a:cubicBezTo>
                    <a:lnTo>
                      <a:pt x="5696654" y="3301000"/>
                    </a:lnTo>
                    <a:close/>
                    <a:moveTo>
                      <a:pt x="5510967" y="3267326"/>
                    </a:moveTo>
                    <a:cubicBezTo>
                      <a:pt x="5462861" y="3257705"/>
                      <a:pt x="5415718" y="3249046"/>
                      <a:pt x="5368574" y="3239425"/>
                    </a:cubicBezTo>
                    <a:lnTo>
                      <a:pt x="5371461" y="3224993"/>
                    </a:lnTo>
                    <a:cubicBezTo>
                      <a:pt x="5418604" y="3234614"/>
                      <a:pt x="5465747" y="3244235"/>
                      <a:pt x="5513853" y="3252894"/>
                    </a:cubicBezTo>
                    <a:lnTo>
                      <a:pt x="5510967" y="3267326"/>
                    </a:lnTo>
                    <a:close/>
                    <a:moveTo>
                      <a:pt x="5326241" y="3230766"/>
                    </a:moveTo>
                    <a:cubicBezTo>
                      <a:pt x="5278136" y="3221145"/>
                      <a:pt x="5230993" y="3210561"/>
                      <a:pt x="5184812" y="3200940"/>
                    </a:cubicBezTo>
                    <a:lnTo>
                      <a:pt x="5187698" y="3186509"/>
                    </a:lnTo>
                    <a:cubicBezTo>
                      <a:pt x="5233879" y="3197092"/>
                      <a:pt x="5281023" y="3206713"/>
                      <a:pt x="5329128" y="3216334"/>
                    </a:cubicBezTo>
                    <a:lnTo>
                      <a:pt x="5326241" y="3230766"/>
                    </a:lnTo>
                    <a:close/>
                    <a:moveTo>
                      <a:pt x="5142479" y="3191319"/>
                    </a:moveTo>
                    <a:cubicBezTo>
                      <a:pt x="5094373" y="3180736"/>
                      <a:pt x="5047229" y="3169191"/>
                      <a:pt x="5001048" y="3158607"/>
                    </a:cubicBezTo>
                    <a:lnTo>
                      <a:pt x="5004897" y="3144176"/>
                    </a:lnTo>
                    <a:cubicBezTo>
                      <a:pt x="5051078" y="3155721"/>
                      <a:pt x="5098222" y="3166304"/>
                      <a:pt x="5146327" y="3176888"/>
                    </a:cubicBezTo>
                    <a:lnTo>
                      <a:pt x="5142479" y="3191319"/>
                    </a:lnTo>
                    <a:close/>
                    <a:moveTo>
                      <a:pt x="4958716" y="3148024"/>
                    </a:moveTo>
                    <a:cubicBezTo>
                      <a:pt x="4911572" y="3136479"/>
                      <a:pt x="4864429" y="3123971"/>
                      <a:pt x="4818247" y="3111464"/>
                    </a:cubicBezTo>
                    <a:lnTo>
                      <a:pt x="4822096" y="3097032"/>
                    </a:lnTo>
                    <a:cubicBezTo>
                      <a:pt x="4868277" y="3109540"/>
                      <a:pt x="4915421" y="3121085"/>
                      <a:pt x="4962564" y="3133593"/>
                    </a:cubicBezTo>
                    <a:lnTo>
                      <a:pt x="4958716" y="3148024"/>
                    </a:lnTo>
                    <a:close/>
                    <a:moveTo>
                      <a:pt x="4775915" y="3099919"/>
                    </a:moveTo>
                    <a:cubicBezTo>
                      <a:pt x="4728771" y="3086449"/>
                      <a:pt x="4681628" y="3072980"/>
                      <a:pt x="4636409" y="3059510"/>
                    </a:cubicBezTo>
                    <a:lnTo>
                      <a:pt x="4640257" y="3046040"/>
                    </a:lnTo>
                    <a:cubicBezTo>
                      <a:pt x="4685476" y="3059510"/>
                      <a:pt x="4732620" y="3072980"/>
                      <a:pt x="4779763" y="3086449"/>
                    </a:cubicBezTo>
                    <a:lnTo>
                      <a:pt x="4775915" y="3099919"/>
                    </a:lnTo>
                    <a:close/>
                    <a:moveTo>
                      <a:pt x="4595038" y="3047003"/>
                    </a:moveTo>
                    <a:cubicBezTo>
                      <a:pt x="4547895" y="3032571"/>
                      <a:pt x="4500751" y="3017177"/>
                      <a:pt x="4457456" y="3001784"/>
                    </a:cubicBezTo>
                    <a:lnTo>
                      <a:pt x="4462267" y="2988314"/>
                    </a:lnTo>
                    <a:cubicBezTo>
                      <a:pt x="4506524" y="3003708"/>
                      <a:pt x="4552705" y="3019102"/>
                      <a:pt x="4599849" y="3033533"/>
                    </a:cubicBezTo>
                    <a:lnTo>
                      <a:pt x="4595038" y="3047003"/>
                    </a:lnTo>
                    <a:close/>
                    <a:moveTo>
                      <a:pt x="4416085" y="2987352"/>
                    </a:moveTo>
                    <a:cubicBezTo>
                      <a:pt x="4368942" y="2970034"/>
                      <a:pt x="4323723" y="2952716"/>
                      <a:pt x="4280428" y="2935398"/>
                    </a:cubicBezTo>
                    <a:lnTo>
                      <a:pt x="4286201" y="2921928"/>
                    </a:lnTo>
                    <a:cubicBezTo>
                      <a:pt x="4328533" y="2939246"/>
                      <a:pt x="4373753" y="2957527"/>
                      <a:pt x="4420896" y="2973882"/>
                    </a:cubicBezTo>
                    <a:lnTo>
                      <a:pt x="4416085" y="2987352"/>
                    </a:lnTo>
                    <a:close/>
                    <a:moveTo>
                      <a:pt x="4240019" y="2918080"/>
                    </a:moveTo>
                    <a:cubicBezTo>
                      <a:pt x="4193838" y="2897876"/>
                      <a:pt x="4149581" y="2876709"/>
                      <a:pt x="4108210" y="2855543"/>
                    </a:cubicBezTo>
                    <a:lnTo>
                      <a:pt x="4114945" y="2843035"/>
                    </a:lnTo>
                    <a:cubicBezTo>
                      <a:pt x="4155353" y="2864202"/>
                      <a:pt x="4198649" y="2884406"/>
                      <a:pt x="4245792" y="2904610"/>
                    </a:cubicBezTo>
                    <a:lnTo>
                      <a:pt x="4240019" y="2918080"/>
                    </a:lnTo>
                    <a:close/>
                    <a:moveTo>
                      <a:pt x="4070688" y="2834376"/>
                    </a:moveTo>
                    <a:cubicBezTo>
                      <a:pt x="4024506" y="2809362"/>
                      <a:pt x="3984098" y="2782422"/>
                      <a:pt x="3947538" y="2756446"/>
                    </a:cubicBezTo>
                    <a:lnTo>
                      <a:pt x="3956197" y="2744900"/>
                    </a:lnTo>
                    <a:cubicBezTo>
                      <a:pt x="3991795" y="2770877"/>
                      <a:pt x="4032203" y="2796854"/>
                      <a:pt x="4077422" y="2821869"/>
                    </a:cubicBezTo>
                    <a:lnTo>
                      <a:pt x="4070688" y="2834376"/>
                    </a:lnTo>
                    <a:close/>
                    <a:moveTo>
                      <a:pt x="3912902" y="2729506"/>
                    </a:moveTo>
                    <a:cubicBezTo>
                      <a:pt x="3871531" y="2695832"/>
                      <a:pt x="3837857" y="2660235"/>
                      <a:pt x="3811880" y="2624636"/>
                    </a:cubicBezTo>
                    <a:lnTo>
                      <a:pt x="3823425" y="2615977"/>
                    </a:lnTo>
                    <a:cubicBezTo>
                      <a:pt x="3847478" y="2650613"/>
                      <a:pt x="3881152" y="2684287"/>
                      <a:pt x="3921561" y="2717961"/>
                    </a:cubicBezTo>
                    <a:lnTo>
                      <a:pt x="3912902" y="2729506"/>
                    </a:lnTo>
                    <a:close/>
                    <a:moveTo>
                      <a:pt x="3788789" y="2588076"/>
                    </a:moveTo>
                    <a:cubicBezTo>
                      <a:pt x="3772434" y="2557289"/>
                      <a:pt x="3760888" y="2526501"/>
                      <a:pt x="3756078" y="2494752"/>
                    </a:cubicBezTo>
                    <a:cubicBezTo>
                      <a:pt x="3754154" y="2484168"/>
                      <a:pt x="3754154" y="2474547"/>
                      <a:pt x="3754154" y="2463964"/>
                    </a:cubicBezTo>
                    <a:cubicBezTo>
                      <a:pt x="3754154" y="2458191"/>
                      <a:pt x="3754154" y="2453381"/>
                      <a:pt x="3755116" y="2447608"/>
                    </a:cubicBezTo>
                    <a:lnTo>
                      <a:pt x="3769547" y="2448570"/>
                    </a:lnTo>
                    <a:cubicBezTo>
                      <a:pt x="3769547" y="2453381"/>
                      <a:pt x="3768585" y="2458191"/>
                      <a:pt x="3768585" y="2463964"/>
                    </a:cubicBezTo>
                    <a:cubicBezTo>
                      <a:pt x="3768585" y="2473585"/>
                      <a:pt x="3769547" y="2483206"/>
                      <a:pt x="3770509" y="2492827"/>
                    </a:cubicBezTo>
                    <a:cubicBezTo>
                      <a:pt x="3775320" y="2522653"/>
                      <a:pt x="3784941" y="2552478"/>
                      <a:pt x="3801297" y="2581341"/>
                    </a:cubicBezTo>
                    <a:lnTo>
                      <a:pt x="3788789" y="2588076"/>
                    </a:lnTo>
                    <a:close/>
                    <a:moveTo>
                      <a:pt x="3777244" y="2408162"/>
                    </a:moveTo>
                    <a:lnTo>
                      <a:pt x="3763775" y="2404313"/>
                    </a:lnTo>
                    <a:cubicBezTo>
                      <a:pt x="3775320" y="2362942"/>
                      <a:pt x="3800335" y="2319647"/>
                      <a:pt x="3837857" y="2278277"/>
                    </a:cubicBezTo>
                    <a:lnTo>
                      <a:pt x="3848440" y="2287898"/>
                    </a:lnTo>
                    <a:cubicBezTo>
                      <a:pt x="3811880" y="2328307"/>
                      <a:pt x="3788789" y="2368715"/>
                      <a:pt x="3777244" y="2408162"/>
                    </a:cubicBezTo>
                    <a:close/>
                    <a:moveTo>
                      <a:pt x="3877304" y="2256148"/>
                    </a:moveTo>
                    <a:lnTo>
                      <a:pt x="3866720" y="2245565"/>
                    </a:lnTo>
                    <a:cubicBezTo>
                      <a:pt x="3897508" y="2214777"/>
                      <a:pt x="3935992" y="2183990"/>
                      <a:pt x="3979287" y="2153202"/>
                    </a:cubicBezTo>
                    <a:lnTo>
                      <a:pt x="3987946" y="2164748"/>
                    </a:lnTo>
                    <a:cubicBezTo>
                      <a:pt x="3944651" y="2195535"/>
                      <a:pt x="3908091" y="2226323"/>
                      <a:pt x="3877304" y="2256148"/>
                    </a:cubicBezTo>
                    <a:close/>
                    <a:moveTo>
                      <a:pt x="4023545" y="2141657"/>
                    </a:moveTo>
                    <a:lnTo>
                      <a:pt x="4015847" y="2129150"/>
                    </a:lnTo>
                    <a:cubicBezTo>
                      <a:pt x="4053370" y="2104135"/>
                      <a:pt x="4095703" y="2079120"/>
                      <a:pt x="4140922" y="2055067"/>
                    </a:cubicBezTo>
                    <a:lnTo>
                      <a:pt x="4147657" y="2067575"/>
                    </a:lnTo>
                    <a:cubicBezTo>
                      <a:pt x="4102437" y="2091627"/>
                      <a:pt x="4061067" y="2116642"/>
                      <a:pt x="4023545" y="2141657"/>
                    </a:cubicBezTo>
                    <a:close/>
                    <a:moveTo>
                      <a:pt x="4186141" y="2047370"/>
                    </a:moveTo>
                    <a:lnTo>
                      <a:pt x="4179406" y="2034863"/>
                    </a:lnTo>
                    <a:cubicBezTo>
                      <a:pt x="4219815" y="2013696"/>
                      <a:pt x="4263110" y="1992530"/>
                      <a:pt x="4310253" y="1971364"/>
                    </a:cubicBezTo>
                    <a:lnTo>
                      <a:pt x="4316026" y="1984833"/>
                    </a:lnTo>
                    <a:cubicBezTo>
                      <a:pt x="4269845" y="2005038"/>
                      <a:pt x="4226550" y="2026204"/>
                      <a:pt x="4186141" y="2047370"/>
                    </a:cubicBezTo>
                    <a:close/>
                    <a:moveTo>
                      <a:pt x="4355473" y="1965591"/>
                    </a:moveTo>
                    <a:lnTo>
                      <a:pt x="4349700" y="1952121"/>
                    </a:lnTo>
                    <a:cubicBezTo>
                      <a:pt x="4392033" y="1932879"/>
                      <a:pt x="4435328" y="1914599"/>
                      <a:pt x="4483433" y="1895357"/>
                    </a:cubicBezTo>
                    <a:lnTo>
                      <a:pt x="4489206" y="1908827"/>
                    </a:lnTo>
                    <a:cubicBezTo>
                      <a:pt x="4441100" y="1928069"/>
                      <a:pt x="4397805" y="1946349"/>
                      <a:pt x="4355473" y="1965591"/>
                    </a:cubicBezTo>
                    <a:close/>
                    <a:moveTo>
                      <a:pt x="4528652" y="1892471"/>
                    </a:moveTo>
                    <a:lnTo>
                      <a:pt x="4522880" y="1879001"/>
                    </a:lnTo>
                    <a:cubicBezTo>
                      <a:pt x="4565213" y="1861683"/>
                      <a:pt x="4609470" y="1844365"/>
                      <a:pt x="4658537" y="1827047"/>
                    </a:cubicBezTo>
                    <a:lnTo>
                      <a:pt x="4663348" y="1840517"/>
                    </a:lnTo>
                    <a:cubicBezTo>
                      <a:pt x="4615242" y="1857834"/>
                      <a:pt x="4570985" y="1875153"/>
                      <a:pt x="4528652" y="1892471"/>
                    </a:cubicBezTo>
                    <a:close/>
                    <a:moveTo>
                      <a:pt x="4704718" y="1825123"/>
                    </a:moveTo>
                    <a:lnTo>
                      <a:pt x="4699908" y="1811653"/>
                    </a:lnTo>
                    <a:cubicBezTo>
                      <a:pt x="4728771" y="1801070"/>
                      <a:pt x="4756672" y="1790487"/>
                      <a:pt x="4781687" y="1780866"/>
                    </a:cubicBezTo>
                    <a:cubicBezTo>
                      <a:pt x="4800929" y="1774131"/>
                      <a:pt x="4819210" y="1767396"/>
                      <a:pt x="4835565" y="1760662"/>
                    </a:cubicBezTo>
                    <a:lnTo>
                      <a:pt x="4840376" y="1774131"/>
                    </a:lnTo>
                    <a:cubicBezTo>
                      <a:pt x="4824020" y="1779904"/>
                      <a:pt x="4805740" y="1786638"/>
                      <a:pt x="4786498" y="1794335"/>
                    </a:cubicBezTo>
                    <a:cubicBezTo>
                      <a:pt x="4761483" y="1803957"/>
                      <a:pt x="4733582" y="1814540"/>
                      <a:pt x="4704718" y="1825123"/>
                    </a:cubicBezTo>
                    <a:close/>
                    <a:moveTo>
                      <a:pt x="4881747" y="1759699"/>
                    </a:moveTo>
                    <a:lnTo>
                      <a:pt x="4876936" y="1746230"/>
                    </a:lnTo>
                    <a:cubicBezTo>
                      <a:pt x="4922155" y="1728912"/>
                      <a:pt x="4967374" y="1711594"/>
                      <a:pt x="5012594" y="1695238"/>
                    </a:cubicBezTo>
                    <a:lnTo>
                      <a:pt x="5017404" y="1708707"/>
                    </a:lnTo>
                    <a:cubicBezTo>
                      <a:pt x="4971223" y="1725063"/>
                      <a:pt x="4926004" y="1742381"/>
                      <a:pt x="4881747" y="1759699"/>
                    </a:cubicBezTo>
                    <a:close/>
                    <a:moveTo>
                      <a:pt x="5057813" y="1692352"/>
                    </a:moveTo>
                    <a:lnTo>
                      <a:pt x="5053002" y="1678882"/>
                    </a:lnTo>
                    <a:lnTo>
                      <a:pt x="5060699" y="1675996"/>
                    </a:lnTo>
                    <a:cubicBezTo>
                      <a:pt x="5103032" y="1659640"/>
                      <a:pt x="5146327" y="1644246"/>
                      <a:pt x="5188660" y="1627890"/>
                    </a:cubicBezTo>
                    <a:lnTo>
                      <a:pt x="5193470" y="1641360"/>
                    </a:lnTo>
                    <a:cubicBezTo>
                      <a:pt x="5151138" y="1657716"/>
                      <a:pt x="5108805" y="1673110"/>
                      <a:pt x="5065510" y="1689465"/>
                    </a:cubicBezTo>
                    <a:lnTo>
                      <a:pt x="5057813" y="1692352"/>
                    </a:lnTo>
                    <a:close/>
                    <a:moveTo>
                      <a:pt x="5233879" y="1625966"/>
                    </a:moveTo>
                    <a:lnTo>
                      <a:pt x="5229068" y="1612496"/>
                    </a:lnTo>
                    <a:cubicBezTo>
                      <a:pt x="5274288" y="1595179"/>
                      <a:pt x="5319507" y="1577861"/>
                      <a:pt x="5363764" y="1560543"/>
                    </a:cubicBezTo>
                    <a:lnTo>
                      <a:pt x="5369536" y="1574012"/>
                    </a:lnTo>
                    <a:cubicBezTo>
                      <a:pt x="5324318" y="1591330"/>
                      <a:pt x="5279098" y="1608648"/>
                      <a:pt x="5233879" y="1625966"/>
                    </a:cubicBezTo>
                    <a:close/>
                    <a:moveTo>
                      <a:pt x="5408983" y="1557656"/>
                    </a:moveTo>
                    <a:lnTo>
                      <a:pt x="5403210" y="1544187"/>
                    </a:lnTo>
                    <a:cubicBezTo>
                      <a:pt x="5452278" y="1524945"/>
                      <a:pt x="5496535" y="1506664"/>
                      <a:pt x="5536944" y="1489346"/>
                    </a:cubicBezTo>
                    <a:lnTo>
                      <a:pt x="5542716" y="1502816"/>
                    </a:lnTo>
                    <a:cubicBezTo>
                      <a:pt x="5502308" y="1520134"/>
                      <a:pt x="5458051" y="1538414"/>
                      <a:pt x="5408983" y="1557656"/>
                    </a:cubicBezTo>
                    <a:close/>
                    <a:moveTo>
                      <a:pt x="5583125" y="1485498"/>
                    </a:moveTo>
                    <a:lnTo>
                      <a:pt x="5577352" y="1472028"/>
                    </a:lnTo>
                    <a:cubicBezTo>
                      <a:pt x="5625458" y="1450862"/>
                      <a:pt x="5668753" y="1431620"/>
                      <a:pt x="5709162" y="1412378"/>
                    </a:cubicBezTo>
                    <a:lnTo>
                      <a:pt x="5715896" y="1425847"/>
                    </a:lnTo>
                    <a:cubicBezTo>
                      <a:pt x="5674525" y="1445089"/>
                      <a:pt x="5632193" y="1464332"/>
                      <a:pt x="5583125" y="1485498"/>
                    </a:cubicBezTo>
                    <a:close/>
                    <a:moveTo>
                      <a:pt x="5754380" y="1405643"/>
                    </a:moveTo>
                    <a:lnTo>
                      <a:pt x="5747646" y="1393135"/>
                    </a:lnTo>
                    <a:cubicBezTo>
                      <a:pt x="5794789" y="1370045"/>
                      <a:pt x="5837122" y="1345992"/>
                      <a:pt x="5873682" y="1323864"/>
                    </a:cubicBezTo>
                    <a:lnTo>
                      <a:pt x="5881379" y="1336371"/>
                    </a:lnTo>
                    <a:cubicBezTo>
                      <a:pt x="5843857" y="1358499"/>
                      <a:pt x="5801524" y="1382552"/>
                      <a:pt x="5754380" y="1405643"/>
                    </a:cubicBezTo>
                    <a:close/>
                    <a:moveTo>
                      <a:pt x="5918901" y="1313280"/>
                    </a:moveTo>
                    <a:lnTo>
                      <a:pt x="5911205" y="1300773"/>
                    </a:lnTo>
                    <a:cubicBezTo>
                      <a:pt x="5956423" y="1270948"/>
                      <a:pt x="5994908" y="1241122"/>
                      <a:pt x="6023771" y="1212259"/>
                    </a:cubicBezTo>
                    <a:lnTo>
                      <a:pt x="6034355" y="1222842"/>
                    </a:lnTo>
                    <a:cubicBezTo>
                      <a:pt x="6003567" y="1252667"/>
                      <a:pt x="5965083" y="1282493"/>
                      <a:pt x="5918901" y="1313280"/>
                    </a:cubicBezTo>
                    <a:close/>
                    <a:moveTo>
                      <a:pt x="6064180" y="1191092"/>
                    </a:moveTo>
                    <a:lnTo>
                      <a:pt x="6052634" y="1181471"/>
                    </a:lnTo>
                    <a:cubicBezTo>
                      <a:pt x="6086308" y="1141063"/>
                      <a:pt x="6104589" y="1099692"/>
                      <a:pt x="6105550" y="1060245"/>
                    </a:cubicBezTo>
                    <a:lnTo>
                      <a:pt x="6105550" y="1055435"/>
                    </a:lnTo>
                    <a:lnTo>
                      <a:pt x="6119982" y="1055435"/>
                    </a:lnTo>
                    <a:lnTo>
                      <a:pt x="6119982" y="1060245"/>
                    </a:lnTo>
                    <a:cubicBezTo>
                      <a:pt x="6119020" y="1103540"/>
                      <a:pt x="6099778" y="1147797"/>
                      <a:pt x="6064180" y="1191092"/>
                    </a:cubicBezTo>
                    <a:close/>
                    <a:moveTo>
                      <a:pt x="6103627" y="1014064"/>
                    </a:moveTo>
                    <a:cubicBezTo>
                      <a:pt x="6096892" y="970769"/>
                      <a:pt x="6079574" y="927474"/>
                      <a:pt x="6050711" y="884179"/>
                    </a:cubicBezTo>
                    <a:lnTo>
                      <a:pt x="6063218" y="876482"/>
                    </a:lnTo>
                    <a:cubicBezTo>
                      <a:pt x="6093043" y="921701"/>
                      <a:pt x="6111324" y="966921"/>
                      <a:pt x="6118058" y="1012140"/>
                    </a:cubicBezTo>
                    <a:lnTo>
                      <a:pt x="6103627" y="1014064"/>
                    </a:lnTo>
                    <a:close/>
                    <a:moveTo>
                      <a:pt x="6024734" y="849543"/>
                    </a:moveTo>
                    <a:cubicBezTo>
                      <a:pt x="5996832" y="814907"/>
                      <a:pt x="5963158" y="782196"/>
                      <a:pt x="5922750" y="749484"/>
                    </a:cubicBezTo>
                    <a:lnTo>
                      <a:pt x="5931409" y="737938"/>
                    </a:lnTo>
                    <a:cubicBezTo>
                      <a:pt x="5972779" y="770650"/>
                      <a:pt x="6007416" y="804324"/>
                      <a:pt x="6036279" y="839922"/>
                    </a:cubicBezTo>
                    <a:lnTo>
                      <a:pt x="6024734" y="849543"/>
                    </a:lnTo>
                    <a:close/>
                    <a:moveTo>
                      <a:pt x="5888114" y="724469"/>
                    </a:moveTo>
                    <a:cubicBezTo>
                      <a:pt x="5851554" y="698492"/>
                      <a:pt x="5810183" y="673477"/>
                      <a:pt x="5765926" y="649424"/>
                    </a:cubicBezTo>
                    <a:lnTo>
                      <a:pt x="5772661" y="636917"/>
                    </a:lnTo>
                    <a:cubicBezTo>
                      <a:pt x="5817880" y="660970"/>
                      <a:pt x="5859251" y="685985"/>
                      <a:pt x="5896773" y="712924"/>
                    </a:cubicBezTo>
                    <a:lnTo>
                      <a:pt x="5888114" y="724469"/>
                    </a:lnTo>
                    <a:close/>
                    <a:moveTo>
                      <a:pt x="5727441" y="629220"/>
                    </a:moveTo>
                    <a:cubicBezTo>
                      <a:pt x="5690881" y="610940"/>
                      <a:pt x="5651435" y="594584"/>
                      <a:pt x="5611026" y="578228"/>
                    </a:cubicBezTo>
                    <a:lnTo>
                      <a:pt x="5595632" y="572456"/>
                    </a:lnTo>
                    <a:lnTo>
                      <a:pt x="5600443" y="558986"/>
                    </a:lnTo>
                    <a:lnTo>
                      <a:pt x="5615837" y="564759"/>
                    </a:lnTo>
                    <a:cubicBezTo>
                      <a:pt x="5657207" y="580152"/>
                      <a:pt x="5696654" y="597470"/>
                      <a:pt x="5734176" y="615750"/>
                    </a:cubicBezTo>
                    <a:lnTo>
                      <a:pt x="5727441" y="629220"/>
                    </a:lnTo>
                    <a:close/>
                    <a:moveTo>
                      <a:pt x="5554262" y="558024"/>
                    </a:moveTo>
                    <a:cubicBezTo>
                      <a:pt x="5510005" y="541668"/>
                      <a:pt x="5464785" y="526274"/>
                      <a:pt x="5417642" y="510881"/>
                    </a:cubicBezTo>
                    <a:lnTo>
                      <a:pt x="5422452" y="497411"/>
                    </a:lnTo>
                    <a:cubicBezTo>
                      <a:pt x="5469596" y="512805"/>
                      <a:pt x="5515777" y="528199"/>
                      <a:pt x="5559072" y="544554"/>
                    </a:cubicBezTo>
                    <a:lnTo>
                      <a:pt x="5554262" y="558024"/>
                    </a:lnTo>
                    <a:close/>
                    <a:moveTo>
                      <a:pt x="5376271" y="497411"/>
                    </a:moveTo>
                    <a:cubicBezTo>
                      <a:pt x="5332014" y="482979"/>
                      <a:pt x="5284871" y="469510"/>
                      <a:pt x="5237728" y="456040"/>
                    </a:cubicBezTo>
                    <a:lnTo>
                      <a:pt x="5241576" y="442571"/>
                    </a:lnTo>
                    <a:cubicBezTo>
                      <a:pt x="5288719" y="456040"/>
                      <a:pt x="5335862" y="469510"/>
                      <a:pt x="5380120" y="483941"/>
                    </a:cubicBezTo>
                    <a:lnTo>
                      <a:pt x="5376271" y="497411"/>
                    </a:lnTo>
                    <a:close/>
                    <a:moveTo>
                      <a:pt x="5195395" y="444495"/>
                    </a:moveTo>
                    <a:cubicBezTo>
                      <a:pt x="5150175" y="431988"/>
                      <a:pt x="5103032" y="420442"/>
                      <a:pt x="5054927" y="408897"/>
                    </a:cubicBezTo>
                    <a:lnTo>
                      <a:pt x="5058775" y="394465"/>
                    </a:lnTo>
                    <a:cubicBezTo>
                      <a:pt x="5106880" y="406010"/>
                      <a:pt x="5154024" y="418518"/>
                      <a:pt x="5199243" y="430063"/>
                    </a:cubicBezTo>
                    <a:lnTo>
                      <a:pt x="5195395" y="444495"/>
                    </a:lnTo>
                    <a:close/>
                    <a:moveTo>
                      <a:pt x="5013556" y="399276"/>
                    </a:moveTo>
                    <a:cubicBezTo>
                      <a:pt x="4967374" y="388693"/>
                      <a:pt x="4920231" y="378109"/>
                      <a:pt x="4872126" y="368488"/>
                    </a:cubicBezTo>
                    <a:lnTo>
                      <a:pt x="4875012" y="354057"/>
                    </a:lnTo>
                    <a:cubicBezTo>
                      <a:pt x="4923118" y="363678"/>
                      <a:pt x="4970261" y="374261"/>
                      <a:pt x="5016442" y="384844"/>
                    </a:cubicBezTo>
                    <a:lnTo>
                      <a:pt x="5013556" y="399276"/>
                    </a:lnTo>
                    <a:close/>
                    <a:moveTo>
                      <a:pt x="4829793" y="358867"/>
                    </a:moveTo>
                    <a:cubicBezTo>
                      <a:pt x="4784573" y="349246"/>
                      <a:pt x="4736468" y="340587"/>
                      <a:pt x="4687401" y="331928"/>
                    </a:cubicBezTo>
                    <a:lnTo>
                      <a:pt x="4690287" y="317496"/>
                    </a:lnTo>
                    <a:cubicBezTo>
                      <a:pt x="4739354" y="326155"/>
                      <a:pt x="4787460" y="335776"/>
                      <a:pt x="4832679" y="344435"/>
                    </a:cubicBezTo>
                    <a:lnTo>
                      <a:pt x="4829793" y="358867"/>
                    </a:lnTo>
                    <a:close/>
                    <a:moveTo>
                      <a:pt x="4645068" y="324231"/>
                    </a:moveTo>
                    <a:cubicBezTo>
                      <a:pt x="4597924" y="315572"/>
                      <a:pt x="4549819" y="307875"/>
                      <a:pt x="4502675" y="300178"/>
                    </a:cubicBezTo>
                    <a:lnTo>
                      <a:pt x="4504600" y="285747"/>
                    </a:lnTo>
                    <a:cubicBezTo>
                      <a:pt x="4552705" y="293444"/>
                      <a:pt x="4599849" y="301140"/>
                      <a:pt x="4647954" y="309799"/>
                    </a:cubicBezTo>
                    <a:lnTo>
                      <a:pt x="4645068" y="324231"/>
                    </a:lnTo>
                    <a:close/>
                    <a:moveTo>
                      <a:pt x="4459380" y="293444"/>
                    </a:moveTo>
                    <a:cubicBezTo>
                      <a:pt x="4411275" y="285747"/>
                      <a:pt x="4364132" y="279012"/>
                      <a:pt x="4316026" y="272277"/>
                    </a:cubicBezTo>
                    <a:lnTo>
                      <a:pt x="4317950" y="257846"/>
                    </a:lnTo>
                    <a:cubicBezTo>
                      <a:pt x="4366056" y="264580"/>
                      <a:pt x="4413199" y="271315"/>
                      <a:pt x="4461305" y="279012"/>
                    </a:cubicBezTo>
                    <a:lnTo>
                      <a:pt x="4459380" y="293444"/>
                    </a:lnTo>
                    <a:close/>
                    <a:moveTo>
                      <a:pt x="4273693" y="266505"/>
                    </a:moveTo>
                    <a:cubicBezTo>
                      <a:pt x="4225588" y="259770"/>
                      <a:pt x="4178444" y="253997"/>
                      <a:pt x="4130339" y="247262"/>
                    </a:cubicBezTo>
                    <a:lnTo>
                      <a:pt x="4132263" y="232831"/>
                    </a:lnTo>
                    <a:cubicBezTo>
                      <a:pt x="4180368" y="238603"/>
                      <a:pt x="4227512" y="245338"/>
                      <a:pt x="4275617" y="252073"/>
                    </a:cubicBezTo>
                    <a:lnTo>
                      <a:pt x="4273693" y="266505"/>
                    </a:lnTo>
                    <a:close/>
                    <a:moveTo>
                      <a:pt x="4087044" y="242452"/>
                    </a:moveTo>
                    <a:cubicBezTo>
                      <a:pt x="4038938" y="236679"/>
                      <a:pt x="3990833" y="230906"/>
                      <a:pt x="3943689" y="225134"/>
                    </a:cubicBezTo>
                    <a:lnTo>
                      <a:pt x="3945614" y="210702"/>
                    </a:lnTo>
                    <a:cubicBezTo>
                      <a:pt x="3993719" y="216475"/>
                      <a:pt x="4041825" y="222247"/>
                      <a:pt x="4088968" y="228020"/>
                    </a:cubicBezTo>
                    <a:lnTo>
                      <a:pt x="4087044" y="242452"/>
                    </a:lnTo>
                    <a:close/>
                    <a:moveTo>
                      <a:pt x="3900394" y="220323"/>
                    </a:moveTo>
                    <a:cubicBezTo>
                      <a:pt x="3852289" y="214551"/>
                      <a:pt x="3804183" y="209740"/>
                      <a:pt x="3757040" y="203967"/>
                    </a:cubicBezTo>
                    <a:lnTo>
                      <a:pt x="3758964" y="189536"/>
                    </a:lnTo>
                    <a:cubicBezTo>
                      <a:pt x="3807070" y="195308"/>
                      <a:pt x="3855175" y="200119"/>
                      <a:pt x="3903281" y="205892"/>
                    </a:cubicBezTo>
                    <a:lnTo>
                      <a:pt x="3900394" y="220323"/>
                    </a:lnTo>
                    <a:close/>
                    <a:moveTo>
                      <a:pt x="3712783" y="199157"/>
                    </a:moveTo>
                    <a:cubicBezTo>
                      <a:pt x="3664677" y="193384"/>
                      <a:pt x="3616572" y="188574"/>
                      <a:pt x="3568466" y="183763"/>
                    </a:cubicBezTo>
                    <a:lnTo>
                      <a:pt x="3570391" y="169331"/>
                    </a:lnTo>
                    <a:cubicBezTo>
                      <a:pt x="3618496" y="174142"/>
                      <a:pt x="3666602" y="179915"/>
                      <a:pt x="3714707" y="184725"/>
                    </a:cubicBezTo>
                    <a:lnTo>
                      <a:pt x="3712783" y="199157"/>
                    </a:lnTo>
                    <a:close/>
                    <a:moveTo>
                      <a:pt x="3526134" y="178953"/>
                    </a:moveTo>
                    <a:cubicBezTo>
                      <a:pt x="3478990" y="174142"/>
                      <a:pt x="3432809" y="168369"/>
                      <a:pt x="3387590" y="163559"/>
                    </a:cubicBezTo>
                    <a:lnTo>
                      <a:pt x="3382779" y="162597"/>
                    </a:lnTo>
                    <a:lnTo>
                      <a:pt x="3384703" y="148165"/>
                    </a:lnTo>
                    <a:lnTo>
                      <a:pt x="3389514" y="149127"/>
                    </a:lnTo>
                    <a:cubicBezTo>
                      <a:pt x="3435695" y="153938"/>
                      <a:pt x="3480914" y="158748"/>
                      <a:pt x="3527096" y="164521"/>
                    </a:cubicBezTo>
                    <a:lnTo>
                      <a:pt x="3526134" y="178953"/>
                    </a:lnTo>
                    <a:close/>
                    <a:moveTo>
                      <a:pt x="3339484" y="157786"/>
                    </a:moveTo>
                    <a:cubicBezTo>
                      <a:pt x="3291379" y="152976"/>
                      <a:pt x="3244235" y="148165"/>
                      <a:pt x="3195168" y="143354"/>
                    </a:cubicBezTo>
                    <a:lnTo>
                      <a:pt x="3196130" y="128923"/>
                    </a:lnTo>
                    <a:cubicBezTo>
                      <a:pt x="3244235" y="133733"/>
                      <a:pt x="3292341" y="138544"/>
                      <a:pt x="3340446" y="143354"/>
                    </a:cubicBezTo>
                    <a:lnTo>
                      <a:pt x="3339484" y="157786"/>
                    </a:lnTo>
                    <a:close/>
                    <a:moveTo>
                      <a:pt x="3151873" y="139506"/>
                    </a:moveTo>
                    <a:cubicBezTo>
                      <a:pt x="3103767" y="134695"/>
                      <a:pt x="3055662" y="130847"/>
                      <a:pt x="3007556" y="126999"/>
                    </a:cubicBezTo>
                    <a:lnTo>
                      <a:pt x="3008518" y="112567"/>
                    </a:lnTo>
                    <a:cubicBezTo>
                      <a:pt x="3056624" y="116415"/>
                      <a:pt x="3104729" y="121226"/>
                      <a:pt x="3152835" y="125074"/>
                    </a:cubicBezTo>
                    <a:lnTo>
                      <a:pt x="3151873" y="139506"/>
                    </a:lnTo>
                    <a:close/>
                    <a:moveTo>
                      <a:pt x="2964261" y="123150"/>
                    </a:moveTo>
                    <a:cubicBezTo>
                      <a:pt x="2916156" y="119302"/>
                      <a:pt x="2868050" y="115453"/>
                      <a:pt x="2819945" y="111605"/>
                    </a:cubicBezTo>
                    <a:lnTo>
                      <a:pt x="2820907" y="97173"/>
                    </a:lnTo>
                    <a:cubicBezTo>
                      <a:pt x="2869012" y="101022"/>
                      <a:pt x="2917118" y="103908"/>
                      <a:pt x="2965223" y="108718"/>
                    </a:cubicBezTo>
                    <a:lnTo>
                      <a:pt x="2964261" y="123150"/>
                    </a:lnTo>
                    <a:close/>
                    <a:moveTo>
                      <a:pt x="2777612" y="108718"/>
                    </a:moveTo>
                    <a:cubicBezTo>
                      <a:pt x="2729506" y="104870"/>
                      <a:pt x="2681401" y="101984"/>
                      <a:pt x="2633295" y="99097"/>
                    </a:cubicBezTo>
                    <a:lnTo>
                      <a:pt x="2634257" y="84666"/>
                    </a:lnTo>
                    <a:cubicBezTo>
                      <a:pt x="2682363" y="87552"/>
                      <a:pt x="2730468" y="91400"/>
                      <a:pt x="2778574" y="94287"/>
                    </a:cubicBezTo>
                    <a:lnTo>
                      <a:pt x="2777612" y="108718"/>
                    </a:lnTo>
                    <a:close/>
                    <a:moveTo>
                      <a:pt x="2589038" y="96211"/>
                    </a:moveTo>
                    <a:cubicBezTo>
                      <a:pt x="2540933" y="93325"/>
                      <a:pt x="2492827" y="90438"/>
                      <a:pt x="2444722" y="87552"/>
                    </a:cubicBezTo>
                    <a:lnTo>
                      <a:pt x="2445684" y="73120"/>
                    </a:lnTo>
                    <a:cubicBezTo>
                      <a:pt x="2493790" y="76007"/>
                      <a:pt x="2542857" y="78893"/>
                      <a:pt x="2590962" y="81779"/>
                    </a:cubicBezTo>
                    <a:lnTo>
                      <a:pt x="2589038" y="96211"/>
                    </a:lnTo>
                    <a:close/>
                    <a:moveTo>
                      <a:pt x="2401427" y="85628"/>
                    </a:moveTo>
                    <a:cubicBezTo>
                      <a:pt x="2353321" y="82742"/>
                      <a:pt x="2305216" y="80817"/>
                      <a:pt x="2257110" y="77931"/>
                    </a:cubicBezTo>
                    <a:lnTo>
                      <a:pt x="2258072" y="63499"/>
                    </a:lnTo>
                    <a:cubicBezTo>
                      <a:pt x="2306178" y="65424"/>
                      <a:pt x="2354283" y="68310"/>
                      <a:pt x="2402389" y="71196"/>
                    </a:cubicBezTo>
                    <a:lnTo>
                      <a:pt x="2401427" y="85628"/>
                    </a:lnTo>
                    <a:close/>
                    <a:moveTo>
                      <a:pt x="2212853" y="76007"/>
                    </a:moveTo>
                    <a:cubicBezTo>
                      <a:pt x="2164748" y="74083"/>
                      <a:pt x="2116642" y="71196"/>
                      <a:pt x="2068537" y="69272"/>
                    </a:cubicBezTo>
                    <a:lnTo>
                      <a:pt x="2068537" y="55802"/>
                    </a:lnTo>
                    <a:cubicBezTo>
                      <a:pt x="2116642" y="57727"/>
                      <a:pt x="2164748" y="59651"/>
                      <a:pt x="2213815" y="62537"/>
                    </a:cubicBezTo>
                    <a:lnTo>
                      <a:pt x="2212853" y="76007"/>
                    </a:lnTo>
                    <a:close/>
                    <a:moveTo>
                      <a:pt x="2025242" y="68310"/>
                    </a:moveTo>
                    <a:cubicBezTo>
                      <a:pt x="1977136" y="66386"/>
                      <a:pt x="1929031" y="64461"/>
                      <a:pt x="1880925" y="62537"/>
                    </a:cubicBezTo>
                    <a:lnTo>
                      <a:pt x="1881887" y="48106"/>
                    </a:lnTo>
                    <a:cubicBezTo>
                      <a:pt x="1929993" y="50030"/>
                      <a:pt x="1978098" y="51954"/>
                      <a:pt x="2026204" y="53878"/>
                    </a:cubicBezTo>
                    <a:lnTo>
                      <a:pt x="2025242" y="68310"/>
                    </a:lnTo>
                    <a:close/>
                    <a:moveTo>
                      <a:pt x="1836668" y="61575"/>
                    </a:moveTo>
                    <a:cubicBezTo>
                      <a:pt x="1788563" y="59651"/>
                      <a:pt x="1740457" y="58689"/>
                      <a:pt x="1692352" y="56765"/>
                    </a:cubicBezTo>
                    <a:lnTo>
                      <a:pt x="1692352" y="42333"/>
                    </a:lnTo>
                    <a:cubicBezTo>
                      <a:pt x="1740457" y="44257"/>
                      <a:pt x="1788563" y="45219"/>
                      <a:pt x="1836668" y="47143"/>
                    </a:cubicBezTo>
                    <a:lnTo>
                      <a:pt x="1836668" y="61575"/>
                    </a:lnTo>
                    <a:close/>
                    <a:moveTo>
                      <a:pt x="1649057" y="54840"/>
                    </a:moveTo>
                    <a:cubicBezTo>
                      <a:pt x="1600951" y="52916"/>
                      <a:pt x="1552846" y="51954"/>
                      <a:pt x="1504740" y="50992"/>
                    </a:cubicBezTo>
                    <a:lnTo>
                      <a:pt x="1504740" y="36560"/>
                    </a:lnTo>
                    <a:cubicBezTo>
                      <a:pt x="1552846" y="37522"/>
                      <a:pt x="1600951" y="39447"/>
                      <a:pt x="1649057" y="40409"/>
                    </a:cubicBezTo>
                    <a:lnTo>
                      <a:pt x="1649057" y="54840"/>
                    </a:lnTo>
                    <a:close/>
                    <a:moveTo>
                      <a:pt x="1460483" y="49068"/>
                    </a:moveTo>
                    <a:cubicBezTo>
                      <a:pt x="1412378" y="48106"/>
                      <a:pt x="1364272" y="46181"/>
                      <a:pt x="1316167" y="45219"/>
                    </a:cubicBezTo>
                    <a:lnTo>
                      <a:pt x="1316167" y="30788"/>
                    </a:lnTo>
                    <a:cubicBezTo>
                      <a:pt x="1364272" y="31750"/>
                      <a:pt x="1412378" y="33674"/>
                      <a:pt x="1460483" y="34636"/>
                    </a:cubicBezTo>
                    <a:lnTo>
                      <a:pt x="1460483" y="49068"/>
                    </a:lnTo>
                    <a:close/>
                    <a:moveTo>
                      <a:pt x="1272872" y="44257"/>
                    </a:moveTo>
                    <a:cubicBezTo>
                      <a:pt x="1224766" y="43295"/>
                      <a:pt x="1176661" y="42333"/>
                      <a:pt x="1128555" y="40409"/>
                    </a:cubicBezTo>
                    <a:lnTo>
                      <a:pt x="1128555" y="25977"/>
                    </a:lnTo>
                    <a:cubicBezTo>
                      <a:pt x="1176661" y="26939"/>
                      <a:pt x="1224766" y="27901"/>
                      <a:pt x="1272872" y="29825"/>
                    </a:cubicBezTo>
                    <a:lnTo>
                      <a:pt x="1272872" y="44257"/>
                    </a:lnTo>
                    <a:close/>
                    <a:moveTo>
                      <a:pt x="1084298" y="40409"/>
                    </a:moveTo>
                    <a:lnTo>
                      <a:pt x="939982" y="37522"/>
                    </a:lnTo>
                    <a:lnTo>
                      <a:pt x="939982" y="23091"/>
                    </a:lnTo>
                    <a:lnTo>
                      <a:pt x="1084298" y="25977"/>
                    </a:lnTo>
                    <a:lnTo>
                      <a:pt x="1084298" y="40409"/>
                    </a:lnTo>
                    <a:close/>
                    <a:moveTo>
                      <a:pt x="896687" y="35598"/>
                    </a:moveTo>
                    <a:lnTo>
                      <a:pt x="752370" y="32712"/>
                    </a:lnTo>
                    <a:lnTo>
                      <a:pt x="752370" y="18280"/>
                    </a:lnTo>
                    <a:lnTo>
                      <a:pt x="896687" y="21166"/>
                    </a:lnTo>
                    <a:lnTo>
                      <a:pt x="896687" y="35598"/>
                    </a:lnTo>
                    <a:close/>
                    <a:moveTo>
                      <a:pt x="709075" y="31750"/>
                    </a:moveTo>
                    <a:lnTo>
                      <a:pt x="564759" y="28863"/>
                    </a:lnTo>
                    <a:lnTo>
                      <a:pt x="564759" y="14432"/>
                    </a:lnTo>
                    <a:lnTo>
                      <a:pt x="709075" y="17318"/>
                    </a:lnTo>
                    <a:lnTo>
                      <a:pt x="709075" y="31750"/>
                    </a:lnTo>
                    <a:close/>
                    <a:moveTo>
                      <a:pt x="521464" y="27901"/>
                    </a:moveTo>
                    <a:lnTo>
                      <a:pt x="377147" y="24053"/>
                    </a:lnTo>
                    <a:lnTo>
                      <a:pt x="377147" y="9621"/>
                    </a:lnTo>
                    <a:lnTo>
                      <a:pt x="521464" y="13470"/>
                    </a:lnTo>
                    <a:lnTo>
                      <a:pt x="521464" y="27901"/>
                    </a:lnTo>
                    <a:close/>
                    <a:moveTo>
                      <a:pt x="332890" y="23091"/>
                    </a:moveTo>
                    <a:cubicBezTo>
                      <a:pt x="284785" y="22129"/>
                      <a:pt x="235717" y="20204"/>
                      <a:pt x="188574" y="19242"/>
                    </a:cubicBezTo>
                    <a:lnTo>
                      <a:pt x="188574" y="4811"/>
                    </a:lnTo>
                    <a:cubicBezTo>
                      <a:pt x="236679" y="5773"/>
                      <a:pt x="284785" y="7697"/>
                      <a:pt x="332890" y="8659"/>
                    </a:cubicBezTo>
                    <a:lnTo>
                      <a:pt x="332890" y="23091"/>
                    </a:lnTo>
                    <a:close/>
                    <a:moveTo>
                      <a:pt x="144317" y="18280"/>
                    </a:moveTo>
                    <a:cubicBezTo>
                      <a:pt x="96211" y="17318"/>
                      <a:pt x="48106" y="15394"/>
                      <a:pt x="0" y="14432"/>
                    </a:cubicBezTo>
                    <a:lnTo>
                      <a:pt x="0" y="0"/>
                    </a:lnTo>
                    <a:cubicBezTo>
                      <a:pt x="48106" y="962"/>
                      <a:pt x="96211" y="2886"/>
                      <a:pt x="144317" y="3848"/>
                    </a:cubicBezTo>
                    <a:lnTo>
                      <a:pt x="144317" y="18280"/>
                    </a:lnTo>
                    <a:close/>
                  </a:path>
                </a:pathLst>
              </a:custGeom>
              <a:solidFill>
                <a:srgbClr val="FFFFFF"/>
              </a:solidFill>
              <a:ln w="9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972A391-E1A8-DC92-1384-E00E609DBECC}"/>
                  </a:ext>
                </a:extLst>
              </p:cNvPr>
              <p:cNvSpPr/>
              <p:nvPr/>
            </p:nvSpPr>
            <p:spPr>
              <a:xfrm>
                <a:off x="3441393" y="5044483"/>
                <a:ext cx="56890" cy="261497"/>
              </a:xfrm>
              <a:custGeom>
                <a:avLst/>
                <a:gdLst>
                  <a:gd name="connsiteX0" fmla="*/ 54840 w 54840"/>
                  <a:gd name="connsiteY0" fmla="*/ 252073 h 252072"/>
                  <a:gd name="connsiteX1" fmla="*/ 3848 w 54840"/>
                  <a:gd name="connsiteY1" fmla="*/ 0 h 252072"/>
                  <a:gd name="connsiteX2" fmla="*/ 0 w 54840"/>
                  <a:gd name="connsiteY2" fmla="*/ 186649 h 25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40" h="252072">
                    <a:moveTo>
                      <a:pt x="54840" y="252073"/>
                    </a:moveTo>
                    <a:lnTo>
                      <a:pt x="3848" y="0"/>
                    </a:lnTo>
                    <a:lnTo>
                      <a:pt x="0" y="186649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4294A9E-F178-0062-2F87-DDFF28ECD604}"/>
                </a:ext>
              </a:extLst>
            </p:cNvPr>
            <p:cNvGrpSpPr/>
            <p:nvPr/>
          </p:nvGrpSpPr>
          <p:grpSpPr>
            <a:xfrm>
              <a:off x="1882737" y="1428702"/>
              <a:ext cx="454512" cy="1165263"/>
              <a:chOff x="1882737" y="1504676"/>
              <a:chExt cx="454512" cy="116526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6E50826-0D7F-B9F7-B63C-1918851860CA}"/>
                  </a:ext>
                </a:extLst>
              </p:cNvPr>
              <p:cNvSpPr/>
              <p:nvPr/>
            </p:nvSpPr>
            <p:spPr>
              <a:xfrm>
                <a:off x="2080826" y="1965754"/>
                <a:ext cx="58334" cy="704185"/>
              </a:xfrm>
              <a:custGeom>
                <a:avLst/>
                <a:gdLst>
                  <a:gd name="connsiteX0" fmla="*/ 0 w 27756"/>
                  <a:gd name="connsiteY0" fmla="*/ 0 h 335060"/>
                  <a:gd name="connsiteX1" fmla="*/ 27756 w 27756"/>
                  <a:gd name="connsiteY1" fmla="*/ 0 h 335060"/>
                  <a:gd name="connsiteX2" fmla="*/ 27756 w 27756"/>
                  <a:gd name="connsiteY2" fmla="*/ 335061 h 335060"/>
                  <a:gd name="connsiteX3" fmla="*/ 0 w 27756"/>
                  <a:gd name="connsiteY3" fmla="*/ 335061 h 33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56" h="335060">
                    <a:moveTo>
                      <a:pt x="0" y="0"/>
                    </a:moveTo>
                    <a:lnTo>
                      <a:pt x="27756" y="0"/>
                    </a:lnTo>
                    <a:lnTo>
                      <a:pt x="27756" y="335061"/>
                    </a:lnTo>
                    <a:lnTo>
                      <a:pt x="0" y="335061"/>
                    </a:lnTo>
                    <a:close/>
                  </a:path>
                </a:pathLst>
              </a:custGeom>
              <a:solidFill>
                <a:srgbClr val="666666"/>
              </a:solidFill>
              <a:ln w="19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33" name="Rounded Rectangle 60">
                <a:extLst>
                  <a:ext uri="{FF2B5EF4-FFF2-40B4-BE49-F238E27FC236}">
                    <a16:creationId xmlns:a16="http://schemas.microsoft.com/office/drawing/2014/main" id="{A59399F7-5455-84A1-2A7E-BFC2B53580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1882737" y="1504676"/>
                <a:ext cx="454512" cy="454512"/>
              </a:xfrm>
              <a:prstGeom prst="roundRect">
                <a:avLst>
                  <a:gd name="adj" fmla="val 408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CE83D3-F845-F417-5294-684B01EBD6F7}"/>
                </a:ext>
              </a:extLst>
            </p:cNvPr>
            <p:cNvGrpSpPr/>
            <p:nvPr/>
          </p:nvGrpSpPr>
          <p:grpSpPr>
            <a:xfrm>
              <a:off x="3411345" y="3610497"/>
              <a:ext cx="805196" cy="1827509"/>
              <a:chOff x="3411345" y="3686471"/>
              <a:chExt cx="805196" cy="182750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959FAED-B36E-CCB2-764F-D07F2CCE5FCA}"/>
                  </a:ext>
                </a:extLst>
              </p:cNvPr>
              <p:cNvSpPr/>
              <p:nvPr/>
            </p:nvSpPr>
            <p:spPr>
              <a:xfrm>
                <a:off x="3763941" y="4363948"/>
                <a:ext cx="100002" cy="1150032"/>
              </a:xfrm>
              <a:custGeom>
                <a:avLst/>
                <a:gdLst>
                  <a:gd name="connsiteX0" fmla="*/ 0 w 47582"/>
                  <a:gd name="connsiteY0" fmla="*/ 0 h 547199"/>
                  <a:gd name="connsiteX1" fmla="*/ 47583 w 47582"/>
                  <a:gd name="connsiteY1" fmla="*/ 0 h 547199"/>
                  <a:gd name="connsiteX2" fmla="*/ 47583 w 47582"/>
                  <a:gd name="connsiteY2" fmla="*/ 547199 h 547199"/>
                  <a:gd name="connsiteX3" fmla="*/ 0 w 47582"/>
                  <a:gd name="connsiteY3" fmla="*/ 547199 h 54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82" h="547199">
                    <a:moveTo>
                      <a:pt x="0" y="0"/>
                    </a:moveTo>
                    <a:lnTo>
                      <a:pt x="47583" y="0"/>
                    </a:lnTo>
                    <a:lnTo>
                      <a:pt x="47583" y="547199"/>
                    </a:lnTo>
                    <a:lnTo>
                      <a:pt x="0" y="547199"/>
                    </a:lnTo>
                    <a:close/>
                  </a:path>
                </a:pathLst>
              </a:custGeom>
              <a:solidFill>
                <a:srgbClr val="666666"/>
              </a:solidFill>
              <a:ln w="19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Trebuchet MS" panose="020B0603020202020204" pitchFamily="34" charset="0"/>
                </a:endParaRPr>
              </a:p>
            </p:txBody>
          </p:sp>
          <p:sp>
            <p:nvSpPr>
              <p:cNvPr id="30" name="Rounded Rectangle 61">
                <a:extLst>
                  <a:ext uri="{FF2B5EF4-FFF2-40B4-BE49-F238E27FC236}">
                    <a16:creationId xmlns:a16="http://schemas.microsoft.com/office/drawing/2014/main" id="{81C5221A-93F7-2A91-EBF5-854DCE01E4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3411345" y="3686471"/>
                <a:ext cx="805196" cy="805196"/>
              </a:xfrm>
              <a:prstGeom prst="roundRect">
                <a:avLst>
                  <a:gd name="adj" fmla="val 40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Trebuchet MS" panose="020B0603020202020204" pitchFamily="34" charset="0"/>
                </a:endParaRPr>
              </a:p>
            </p:txBody>
          </p:sp>
        </p:grpSp>
      </p:grpSp>
      <p:sp>
        <p:nvSpPr>
          <p:cNvPr id="6" name="CuadroTexto 1056">
            <a:extLst>
              <a:ext uri="{FF2B5EF4-FFF2-40B4-BE49-F238E27FC236}">
                <a16:creationId xmlns:a16="http://schemas.microsoft.com/office/drawing/2014/main" id="{ECDA7240-B8DB-76B6-DB33-3621C3359862}"/>
              </a:ext>
            </a:extLst>
          </p:cNvPr>
          <p:cNvSpPr txBox="1"/>
          <p:nvPr/>
        </p:nvSpPr>
        <p:spPr>
          <a:xfrm>
            <a:off x="2274383" y="1875532"/>
            <a:ext cx="300869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GB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Year 1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Master basics: color theory, typography, Figma, Adobe XD.</a:t>
            </a:r>
          </a:p>
        </p:txBody>
      </p:sp>
      <p:sp>
        <p:nvSpPr>
          <p:cNvPr id="8" name="CuadroTexto 1056">
            <a:extLst>
              <a:ext uri="{FF2B5EF4-FFF2-40B4-BE49-F238E27FC236}">
                <a16:creationId xmlns:a16="http://schemas.microsoft.com/office/drawing/2014/main" id="{B942E522-2423-1916-D9B3-CC15B733F5AB}"/>
              </a:ext>
            </a:extLst>
          </p:cNvPr>
          <p:cNvSpPr txBox="1"/>
          <p:nvPr/>
        </p:nvSpPr>
        <p:spPr>
          <a:xfrm>
            <a:off x="6415368" y="2155257"/>
            <a:ext cx="278780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GB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Year 2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User research, usability testing, wireframing, collaboration.</a:t>
            </a:r>
          </a:p>
        </p:txBody>
      </p:sp>
      <p:sp>
        <p:nvSpPr>
          <p:cNvPr id="9" name="CuadroTexto 1056">
            <a:extLst>
              <a:ext uri="{FF2B5EF4-FFF2-40B4-BE49-F238E27FC236}">
                <a16:creationId xmlns:a16="http://schemas.microsoft.com/office/drawing/2014/main" id="{8008F52B-0C5B-280D-5A83-0A3A40683504}"/>
              </a:ext>
            </a:extLst>
          </p:cNvPr>
          <p:cNvSpPr txBox="1"/>
          <p:nvPr/>
        </p:nvSpPr>
        <p:spPr>
          <a:xfrm>
            <a:off x="235974" y="3694344"/>
            <a:ext cx="266448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GB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Year 3</a:t>
            </a:r>
          </a:p>
          <a:p>
            <a:pPr algn="r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Build portfolio: real-world projects, internships, specialization.</a:t>
            </a:r>
          </a:p>
        </p:txBody>
      </p:sp>
      <p:sp>
        <p:nvSpPr>
          <p:cNvPr id="20" name="CuadroTexto 1056">
            <a:extLst>
              <a:ext uri="{FF2B5EF4-FFF2-40B4-BE49-F238E27FC236}">
                <a16:creationId xmlns:a16="http://schemas.microsoft.com/office/drawing/2014/main" id="{DE9918DE-747C-9B04-45B4-00BEBB112655}"/>
              </a:ext>
            </a:extLst>
          </p:cNvPr>
          <p:cNvSpPr txBox="1"/>
          <p:nvPr/>
        </p:nvSpPr>
        <p:spPr>
          <a:xfrm>
            <a:off x="8140434" y="4000467"/>
            <a:ext cx="3112560" cy="137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GB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Year 4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Trebuchet MS" panose="020B0603020202020204" pitchFamily="34" charset="0"/>
                <a:ea typeface="Source Sans Pro" pitchFamily="34" charset="-122"/>
                <a:cs typeface="Source Sans Pro" pitchFamily="34" charset="-120"/>
              </a:rPr>
              <a:t>Launch career: refine specialization, expand network, lead.</a:t>
            </a:r>
            <a:endParaRPr lang="en-US" sz="1400" dirty="0">
              <a:latin typeface="Trebuchet MS" panose="020B0603020202020204" pitchFamily="34" charset="0"/>
            </a:endParaRPr>
          </a:p>
        </p:txBody>
      </p:sp>
      <p:sp>
        <p:nvSpPr>
          <p:cNvPr id="53" name="CuadroTexto 1056">
            <a:extLst>
              <a:ext uri="{FF2B5EF4-FFF2-40B4-BE49-F238E27FC236}">
                <a16:creationId xmlns:a16="http://schemas.microsoft.com/office/drawing/2014/main" id="{49FA48F1-F49C-55CD-12ED-BD461DFD0701}"/>
              </a:ext>
            </a:extLst>
          </p:cNvPr>
          <p:cNvSpPr txBox="1"/>
          <p:nvPr/>
        </p:nvSpPr>
        <p:spPr>
          <a:xfrm>
            <a:off x="1758912" y="2007908"/>
            <a:ext cx="286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</a:p>
        </p:txBody>
      </p:sp>
      <p:sp>
        <p:nvSpPr>
          <p:cNvPr id="54" name="CuadroTexto 1056">
            <a:extLst>
              <a:ext uri="{FF2B5EF4-FFF2-40B4-BE49-F238E27FC236}">
                <a16:creationId xmlns:a16="http://schemas.microsoft.com/office/drawing/2014/main" id="{F2047DEE-AF50-0DF0-2C55-9A5D9F9A4FCB}"/>
              </a:ext>
            </a:extLst>
          </p:cNvPr>
          <p:cNvSpPr txBox="1"/>
          <p:nvPr/>
        </p:nvSpPr>
        <p:spPr>
          <a:xfrm>
            <a:off x="5675947" y="2279003"/>
            <a:ext cx="44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</a:p>
        </p:txBody>
      </p:sp>
      <p:sp>
        <p:nvSpPr>
          <p:cNvPr id="55" name="CuadroTexto 1056">
            <a:extLst>
              <a:ext uri="{FF2B5EF4-FFF2-40B4-BE49-F238E27FC236}">
                <a16:creationId xmlns:a16="http://schemas.microsoft.com/office/drawing/2014/main" id="{54552EBA-560C-4583-961B-F222F626DA10}"/>
              </a:ext>
            </a:extLst>
          </p:cNvPr>
          <p:cNvSpPr txBox="1"/>
          <p:nvPr/>
        </p:nvSpPr>
        <p:spPr>
          <a:xfrm>
            <a:off x="7317514" y="4104068"/>
            <a:ext cx="444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</a:p>
        </p:txBody>
      </p:sp>
      <p:sp>
        <p:nvSpPr>
          <p:cNvPr id="2079" name="CuadroTexto 1056">
            <a:extLst>
              <a:ext uri="{FF2B5EF4-FFF2-40B4-BE49-F238E27FC236}">
                <a16:creationId xmlns:a16="http://schemas.microsoft.com/office/drawing/2014/main" id="{8CA4435A-D8D2-D146-7B13-D4C27C980C64}"/>
              </a:ext>
            </a:extLst>
          </p:cNvPr>
          <p:cNvSpPr txBox="1"/>
          <p:nvPr/>
        </p:nvSpPr>
        <p:spPr>
          <a:xfrm>
            <a:off x="3223251" y="4035198"/>
            <a:ext cx="44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GB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</a:p>
        </p:txBody>
      </p:sp>
      <p:sp>
        <p:nvSpPr>
          <p:cNvPr id="2085" name="Freeform: Shape 2084">
            <a:extLst>
              <a:ext uri="{FF2B5EF4-FFF2-40B4-BE49-F238E27FC236}">
                <a16:creationId xmlns:a16="http://schemas.microsoft.com/office/drawing/2014/main" id="{2D9F44D1-99B9-D222-C123-ED5C931BBE63}"/>
              </a:ext>
            </a:extLst>
          </p:cNvPr>
          <p:cNvSpPr/>
          <p:nvPr/>
        </p:nvSpPr>
        <p:spPr>
          <a:xfrm>
            <a:off x="1809" y="2828365"/>
            <a:ext cx="10899480" cy="3714960"/>
          </a:xfrm>
          <a:custGeom>
            <a:avLst/>
            <a:gdLst>
              <a:gd name="connsiteX0" fmla="*/ 9458504 w 11596313"/>
              <a:gd name="connsiteY0" fmla="*/ 4101475 h 4101475"/>
              <a:gd name="connsiteX1" fmla="*/ 9458504 w 11596313"/>
              <a:gd name="connsiteY1" fmla="*/ 4101475 h 4101475"/>
              <a:gd name="connsiteX2" fmla="*/ 9458504 w 11596313"/>
              <a:gd name="connsiteY2" fmla="*/ 4101475 h 4101475"/>
              <a:gd name="connsiteX3" fmla="*/ 10527408 w 11596313"/>
              <a:gd name="connsiteY3" fmla="*/ 3979287 h 4101475"/>
              <a:gd name="connsiteX4" fmla="*/ 11596313 w 11596313"/>
              <a:gd name="connsiteY4" fmla="*/ 3857099 h 4101475"/>
              <a:gd name="connsiteX5" fmla="*/ 11021933 w 11596313"/>
              <a:gd name="connsiteY5" fmla="*/ 3656018 h 4101475"/>
              <a:gd name="connsiteX6" fmla="*/ 10448515 w 11596313"/>
              <a:gd name="connsiteY6" fmla="*/ 3453975 h 4101475"/>
              <a:gd name="connsiteX7" fmla="*/ 10448515 w 11596313"/>
              <a:gd name="connsiteY7" fmla="*/ 3453975 h 4101475"/>
              <a:gd name="connsiteX8" fmla="*/ 10448515 w 11596313"/>
              <a:gd name="connsiteY8" fmla="*/ 3453975 h 4101475"/>
              <a:gd name="connsiteX9" fmla="*/ 10448515 w 11596313"/>
              <a:gd name="connsiteY9" fmla="*/ 3453975 h 4101475"/>
              <a:gd name="connsiteX10" fmla="*/ 10196443 w 11596313"/>
              <a:gd name="connsiteY10" fmla="*/ 3618496 h 4101475"/>
              <a:gd name="connsiteX11" fmla="*/ 8506977 w 11596313"/>
              <a:gd name="connsiteY11" fmla="*/ 3527096 h 4101475"/>
              <a:gd name="connsiteX12" fmla="*/ 4166899 w 11596313"/>
              <a:gd name="connsiteY12" fmla="*/ 2605394 h 4101475"/>
              <a:gd name="connsiteX13" fmla="*/ 6013188 w 11596313"/>
              <a:gd name="connsiteY13" fmla="*/ 1547073 h 4101475"/>
              <a:gd name="connsiteX14" fmla="*/ 5736101 w 11596313"/>
              <a:gd name="connsiteY14" fmla="*/ 592660 h 4101475"/>
              <a:gd name="connsiteX15" fmla="*/ 0 w 11596313"/>
              <a:gd name="connsiteY15" fmla="*/ 0 h 4101475"/>
              <a:gd name="connsiteX16" fmla="*/ 0 w 11596313"/>
              <a:gd name="connsiteY16" fmla="*/ 25977 h 4101475"/>
              <a:gd name="connsiteX17" fmla="*/ 3624269 w 11596313"/>
              <a:gd name="connsiteY17" fmla="*/ 224172 h 4101475"/>
              <a:gd name="connsiteX18" fmla="*/ 5719745 w 11596313"/>
              <a:gd name="connsiteY18" fmla="*/ 624410 h 4101475"/>
              <a:gd name="connsiteX19" fmla="*/ 5990097 w 11596313"/>
              <a:gd name="connsiteY19" fmla="*/ 1519172 h 4101475"/>
              <a:gd name="connsiteX20" fmla="*/ 5254083 w 11596313"/>
              <a:gd name="connsiteY20" fmla="*/ 1833782 h 4101475"/>
              <a:gd name="connsiteX21" fmla="*/ 4515183 w 11596313"/>
              <a:gd name="connsiteY21" fmla="*/ 2121453 h 4101475"/>
              <a:gd name="connsiteX22" fmla="*/ 4114945 w 11596313"/>
              <a:gd name="connsiteY22" fmla="*/ 2475509 h 4101475"/>
              <a:gd name="connsiteX23" fmla="*/ 4128414 w 11596313"/>
              <a:gd name="connsiteY23" fmla="*/ 2616940 h 4101475"/>
              <a:gd name="connsiteX24" fmla="*/ 5098222 w 11596313"/>
              <a:gd name="connsiteY24" fmla="*/ 3096070 h 4101475"/>
              <a:gd name="connsiteX25" fmla="*/ 5958348 w 11596313"/>
              <a:gd name="connsiteY25" fmla="*/ 3270212 h 4101475"/>
              <a:gd name="connsiteX26" fmla="*/ 6930079 w 11596313"/>
              <a:gd name="connsiteY26" fmla="*/ 3408756 h 4101475"/>
              <a:gd name="connsiteX27" fmla="*/ 8504091 w 11596313"/>
              <a:gd name="connsiteY27" fmla="*/ 3562694 h 4101475"/>
              <a:gd name="connsiteX28" fmla="*/ 9612441 w 11596313"/>
              <a:gd name="connsiteY28" fmla="*/ 3631966 h 4101475"/>
              <a:gd name="connsiteX29" fmla="*/ 10196443 w 11596313"/>
              <a:gd name="connsiteY29" fmla="*/ 3654094 h 4101475"/>
              <a:gd name="connsiteX30" fmla="*/ 10210875 w 11596313"/>
              <a:gd name="connsiteY30" fmla="*/ 3654094 h 4101475"/>
              <a:gd name="connsiteX31" fmla="*/ 10455250 w 11596313"/>
              <a:gd name="connsiteY31" fmla="*/ 3494384 h 4101475"/>
              <a:gd name="connsiteX32" fmla="*/ 11006539 w 11596313"/>
              <a:gd name="connsiteY32" fmla="*/ 3687768 h 4101475"/>
              <a:gd name="connsiteX33" fmla="*/ 11441412 w 11596313"/>
              <a:gd name="connsiteY33" fmla="*/ 3840743 h 4101475"/>
              <a:gd name="connsiteX34" fmla="*/ 10521635 w 11596313"/>
              <a:gd name="connsiteY34" fmla="*/ 3945613 h 4101475"/>
              <a:gd name="connsiteX35" fmla="*/ 9604745 w 11596313"/>
              <a:gd name="connsiteY35" fmla="*/ 4050484 h 4101475"/>
              <a:gd name="connsiteX36" fmla="*/ 9725971 w 11596313"/>
              <a:gd name="connsiteY36" fmla="*/ 3971590 h 4101475"/>
              <a:gd name="connsiteX37" fmla="*/ 9617252 w 11596313"/>
              <a:gd name="connsiteY37" fmla="*/ 3965818 h 4101475"/>
              <a:gd name="connsiteX38" fmla="*/ 8360737 w 11596313"/>
              <a:gd name="connsiteY38" fmla="*/ 3871531 h 4101475"/>
              <a:gd name="connsiteX39" fmla="*/ 6517334 w 11596313"/>
              <a:gd name="connsiteY39" fmla="*/ 3658905 h 4101475"/>
              <a:gd name="connsiteX40" fmla="*/ 3399135 w 11596313"/>
              <a:gd name="connsiteY40" fmla="*/ 2572683 h 4101475"/>
              <a:gd name="connsiteX41" fmla="*/ 3759926 w 11596313"/>
              <a:gd name="connsiteY41" fmla="*/ 2173407 h 4101475"/>
              <a:gd name="connsiteX42" fmla="*/ 4572909 w 11596313"/>
              <a:gd name="connsiteY42" fmla="*/ 1824161 h 4101475"/>
              <a:gd name="connsiteX43" fmla="*/ 5174228 w 11596313"/>
              <a:gd name="connsiteY43" fmla="*/ 1615383 h 4101475"/>
              <a:gd name="connsiteX44" fmla="*/ 5662018 w 11596313"/>
              <a:gd name="connsiteY44" fmla="*/ 1423923 h 4101475"/>
              <a:gd name="connsiteX45" fmla="*/ 5948727 w 11596313"/>
              <a:gd name="connsiteY45" fmla="*/ 1104502 h 4101475"/>
              <a:gd name="connsiteX46" fmla="*/ 5406097 w 11596313"/>
              <a:gd name="connsiteY46" fmla="*/ 678288 h 4101475"/>
              <a:gd name="connsiteX47" fmla="*/ 3391438 w 11596313"/>
              <a:gd name="connsiteY47" fmla="*/ 313648 h 4101475"/>
              <a:gd name="connsiteX48" fmla="*/ 0 w 11596313"/>
              <a:gd name="connsiteY48" fmla="*/ 180877 h 4101475"/>
              <a:gd name="connsiteX49" fmla="*/ 0 w 11596313"/>
              <a:gd name="connsiteY49" fmla="*/ 206854 h 4101475"/>
              <a:gd name="connsiteX50" fmla="*/ 5387817 w 11596313"/>
              <a:gd name="connsiteY50" fmla="*/ 709075 h 4101475"/>
              <a:gd name="connsiteX51" fmla="*/ 5640851 w 11596313"/>
              <a:gd name="connsiteY51" fmla="*/ 1393135 h 4101475"/>
              <a:gd name="connsiteX52" fmla="*/ 3356802 w 11596313"/>
              <a:gd name="connsiteY52" fmla="*/ 2569796 h 4101475"/>
              <a:gd name="connsiteX53" fmla="*/ 9613404 w 11596313"/>
              <a:gd name="connsiteY53" fmla="*/ 3999492 h 4101475"/>
              <a:gd name="connsiteX54" fmla="*/ 9586465 w 11596313"/>
              <a:gd name="connsiteY54" fmla="*/ 4016810 h 4101475"/>
              <a:gd name="connsiteX55" fmla="*/ 9576844 w 11596313"/>
              <a:gd name="connsiteY55" fmla="*/ 4022582 h 4101475"/>
              <a:gd name="connsiteX56" fmla="*/ 9569146 w 11596313"/>
              <a:gd name="connsiteY56" fmla="*/ 4027393 h 4101475"/>
              <a:gd name="connsiteX57" fmla="*/ 9458504 w 11596313"/>
              <a:gd name="connsiteY57" fmla="*/ 4101475 h 410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1596313" h="4101475">
                <a:moveTo>
                  <a:pt x="9458504" y="4101475"/>
                </a:moveTo>
                <a:lnTo>
                  <a:pt x="9458504" y="4101475"/>
                </a:lnTo>
                <a:lnTo>
                  <a:pt x="9458504" y="4101475"/>
                </a:lnTo>
                <a:cubicBezTo>
                  <a:pt x="9814485" y="4061067"/>
                  <a:pt x="10170465" y="4020658"/>
                  <a:pt x="10527408" y="3979287"/>
                </a:cubicBezTo>
                <a:cubicBezTo>
                  <a:pt x="10883389" y="3938879"/>
                  <a:pt x="11240332" y="3898470"/>
                  <a:pt x="11596313" y="3857099"/>
                </a:cubicBezTo>
                <a:cubicBezTo>
                  <a:pt x="11404853" y="3789752"/>
                  <a:pt x="11213393" y="3722404"/>
                  <a:pt x="11021933" y="3656018"/>
                </a:cubicBezTo>
                <a:cubicBezTo>
                  <a:pt x="10830473" y="3588671"/>
                  <a:pt x="10639014" y="3521323"/>
                  <a:pt x="10448515" y="3453975"/>
                </a:cubicBezTo>
                <a:lnTo>
                  <a:pt x="10448515" y="3453975"/>
                </a:lnTo>
                <a:lnTo>
                  <a:pt x="10448515" y="3453975"/>
                </a:lnTo>
                <a:lnTo>
                  <a:pt x="10448515" y="3453975"/>
                </a:lnTo>
                <a:lnTo>
                  <a:pt x="10196443" y="3618496"/>
                </a:lnTo>
                <a:cubicBezTo>
                  <a:pt x="10046353" y="3617534"/>
                  <a:pt x="9357482" y="3591557"/>
                  <a:pt x="8506977" y="3527096"/>
                </a:cubicBezTo>
                <a:cubicBezTo>
                  <a:pt x="6898329" y="3405870"/>
                  <a:pt x="4368942" y="3107616"/>
                  <a:pt x="4166899" y="2605394"/>
                </a:cubicBezTo>
                <a:cubicBezTo>
                  <a:pt x="3983136" y="2146468"/>
                  <a:pt x="5360878" y="1928069"/>
                  <a:pt x="6013188" y="1547073"/>
                </a:cubicBezTo>
                <a:cubicBezTo>
                  <a:pt x="6631825" y="1186282"/>
                  <a:pt x="6292200" y="798551"/>
                  <a:pt x="5736101" y="592660"/>
                </a:cubicBezTo>
                <a:cubicBezTo>
                  <a:pt x="4829793" y="257846"/>
                  <a:pt x="2890179" y="70234"/>
                  <a:pt x="0" y="0"/>
                </a:cubicBezTo>
                <a:lnTo>
                  <a:pt x="0" y="25977"/>
                </a:lnTo>
                <a:cubicBezTo>
                  <a:pt x="1192054" y="55802"/>
                  <a:pt x="2444722" y="103908"/>
                  <a:pt x="3624269" y="224172"/>
                </a:cubicBezTo>
                <a:cubicBezTo>
                  <a:pt x="4258299" y="288633"/>
                  <a:pt x="5135744" y="408897"/>
                  <a:pt x="5719745" y="624410"/>
                </a:cubicBezTo>
                <a:cubicBezTo>
                  <a:pt x="6245056" y="818756"/>
                  <a:pt x="6579871" y="1174737"/>
                  <a:pt x="5990097" y="1519172"/>
                </a:cubicBezTo>
                <a:cubicBezTo>
                  <a:pt x="5770736" y="1647132"/>
                  <a:pt x="5498459" y="1745268"/>
                  <a:pt x="5254083" y="1833782"/>
                </a:cubicBezTo>
                <a:cubicBezTo>
                  <a:pt x="5007783" y="1922296"/>
                  <a:pt x="4747051" y="2009848"/>
                  <a:pt x="4515183" y="2121453"/>
                </a:cubicBezTo>
                <a:cubicBezTo>
                  <a:pt x="4357397" y="2197460"/>
                  <a:pt x="4149581" y="2314837"/>
                  <a:pt x="4114945" y="2475509"/>
                </a:cubicBezTo>
                <a:cubicBezTo>
                  <a:pt x="4104362" y="2523615"/>
                  <a:pt x="4110134" y="2570758"/>
                  <a:pt x="4128414" y="2616940"/>
                </a:cubicBezTo>
                <a:cubicBezTo>
                  <a:pt x="4228474" y="2867088"/>
                  <a:pt x="4827868" y="3027760"/>
                  <a:pt x="5098222" y="3096070"/>
                </a:cubicBezTo>
                <a:cubicBezTo>
                  <a:pt x="5380120" y="3166304"/>
                  <a:pt x="5669715" y="3222107"/>
                  <a:pt x="5958348" y="3270212"/>
                </a:cubicBezTo>
                <a:cubicBezTo>
                  <a:pt x="6280655" y="3324091"/>
                  <a:pt x="6604886" y="3369310"/>
                  <a:pt x="6930079" y="3408756"/>
                </a:cubicBezTo>
                <a:cubicBezTo>
                  <a:pt x="7452505" y="3472255"/>
                  <a:pt x="7978779" y="3522285"/>
                  <a:pt x="8504091" y="3562694"/>
                </a:cubicBezTo>
                <a:cubicBezTo>
                  <a:pt x="8872579" y="3590595"/>
                  <a:pt x="9242992" y="3613685"/>
                  <a:pt x="9612441" y="3631966"/>
                </a:cubicBezTo>
                <a:cubicBezTo>
                  <a:pt x="9804863" y="3641587"/>
                  <a:pt x="10004021" y="3652170"/>
                  <a:pt x="10196443" y="3654094"/>
                </a:cubicBezTo>
                <a:lnTo>
                  <a:pt x="10210875" y="3654094"/>
                </a:lnTo>
                <a:lnTo>
                  <a:pt x="10455250" y="3494384"/>
                </a:lnTo>
                <a:cubicBezTo>
                  <a:pt x="10639014" y="3558845"/>
                  <a:pt x="10822776" y="3623307"/>
                  <a:pt x="11006539" y="3687768"/>
                </a:cubicBezTo>
                <a:cubicBezTo>
                  <a:pt x="11151818" y="3738760"/>
                  <a:pt x="11297096" y="3789752"/>
                  <a:pt x="11441412" y="3840743"/>
                </a:cubicBezTo>
                <a:cubicBezTo>
                  <a:pt x="11134500" y="3875379"/>
                  <a:pt x="10828549" y="3910978"/>
                  <a:pt x="10521635" y="3945613"/>
                </a:cubicBezTo>
                <a:cubicBezTo>
                  <a:pt x="10215685" y="3980249"/>
                  <a:pt x="9909734" y="4015848"/>
                  <a:pt x="9604745" y="4050484"/>
                </a:cubicBezTo>
                <a:lnTo>
                  <a:pt x="9725971" y="3971590"/>
                </a:lnTo>
                <a:lnTo>
                  <a:pt x="9617252" y="3965818"/>
                </a:lnTo>
                <a:cubicBezTo>
                  <a:pt x="9198734" y="3943689"/>
                  <a:pt x="8777330" y="3910015"/>
                  <a:pt x="8360737" y="3871531"/>
                </a:cubicBezTo>
                <a:cubicBezTo>
                  <a:pt x="7744024" y="3814767"/>
                  <a:pt x="7128274" y="3746457"/>
                  <a:pt x="6517334" y="3658905"/>
                </a:cubicBezTo>
                <a:cubicBezTo>
                  <a:pt x="5983363" y="3582898"/>
                  <a:pt x="3373158" y="3212486"/>
                  <a:pt x="3399135" y="2572683"/>
                </a:cubicBezTo>
                <a:cubicBezTo>
                  <a:pt x="3405870" y="2402389"/>
                  <a:pt x="3605027" y="2261921"/>
                  <a:pt x="3759926" y="2173407"/>
                </a:cubicBezTo>
                <a:cubicBezTo>
                  <a:pt x="4004302" y="2031976"/>
                  <a:pt x="4300632" y="1921334"/>
                  <a:pt x="4572909" y="1824161"/>
                </a:cubicBezTo>
                <a:cubicBezTo>
                  <a:pt x="4773028" y="1752965"/>
                  <a:pt x="4974109" y="1685617"/>
                  <a:pt x="5174228" y="1615383"/>
                </a:cubicBezTo>
                <a:cubicBezTo>
                  <a:pt x="5336825" y="1558618"/>
                  <a:pt x="5508080" y="1498005"/>
                  <a:pt x="5662018" y="1423923"/>
                </a:cubicBezTo>
                <a:cubicBezTo>
                  <a:pt x="5799600" y="1358499"/>
                  <a:pt x="5961234" y="1251705"/>
                  <a:pt x="5948727" y="1104502"/>
                </a:cubicBezTo>
                <a:cubicBezTo>
                  <a:pt x="5931409" y="905346"/>
                  <a:pt x="5601405" y="751408"/>
                  <a:pt x="5406097" y="678288"/>
                </a:cubicBezTo>
                <a:cubicBezTo>
                  <a:pt x="4791308" y="446419"/>
                  <a:pt x="4055294" y="376185"/>
                  <a:pt x="3391438" y="313648"/>
                </a:cubicBezTo>
                <a:cubicBezTo>
                  <a:pt x="2257110" y="207816"/>
                  <a:pt x="1137214" y="185687"/>
                  <a:pt x="0" y="180877"/>
                </a:cubicBezTo>
                <a:lnTo>
                  <a:pt x="0" y="206854"/>
                </a:lnTo>
                <a:cubicBezTo>
                  <a:pt x="2717961" y="212626"/>
                  <a:pt x="4514221" y="380033"/>
                  <a:pt x="5387817" y="709075"/>
                </a:cubicBezTo>
                <a:cubicBezTo>
                  <a:pt x="5795752" y="863013"/>
                  <a:pt x="6181557" y="1134328"/>
                  <a:pt x="5640851" y="1393135"/>
                </a:cubicBezTo>
                <a:cubicBezTo>
                  <a:pt x="5017404" y="1691390"/>
                  <a:pt x="3378931" y="2042560"/>
                  <a:pt x="3356802" y="2569796"/>
                </a:cubicBezTo>
                <a:cubicBezTo>
                  <a:pt x="3318318" y="3526134"/>
                  <a:pt x="8479076" y="3939841"/>
                  <a:pt x="9613404" y="3999492"/>
                </a:cubicBezTo>
                <a:lnTo>
                  <a:pt x="9586465" y="4016810"/>
                </a:lnTo>
                <a:lnTo>
                  <a:pt x="9576844" y="4022582"/>
                </a:lnTo>
                <a:lnTo>
                  <a:pt x="9569146" y="4027393"/>
                </a:lnTo>
                <a:lnTo>
                  <a:pt x="9458504" y="4101475"/>
                </a:lnTo>
                <a:close/>
              </a:path>
            </a:pathLst>
          </a:custGeom>
          <a:solidFill>
            <a:srgbClr val="FFC000"/>
          </a:solidFill>
          <a:ln w="961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>
              <a:latin typeface="Trebuchet MS" panose="020B0603020202020204" pitchFamily="34" charset="0"/>
            </a:endParaRPr>
          </a:p>
        </p:txBody>
      </p: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CF8C8878-9930-C765-A32C-8B1F1479A403}"/>
              </a:ext>
            </a:extLst>
          </p:cNvPr>
          <p:cNvGrpSpPr/>
          <p:nvPr/>
        </p:nvGrpSpPr>
        <p:grpSpPr>
          <a:xfrm>
            <a:off x="2274383" y="8521641"/>
            <a:ext cx="6363397" cy="4984458"/>
            <a:chOff x="2914302" y="763637"/>
            <a:chExt cx="6363397" cy="4984458"/>
          </a:xfrm>
        </p:grpSpPr>
        <p:pic>
          <p:nvPicPr>
            <p:cNvPr id="2134" name="Graphic 2133" descr="Lights On with solid fill">
              <a:extLst>
                <a:ext uri="{FF2B5EF4-FFF2-40B4-BE49-F238E27FC236}">
                  <a16:creationId xmlns:a16="http://schemas.microsoft.com/office/drawing/2014/main" id="{A242E40F-A44A-C5D0-D6A4-5D70E5565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59736" y="4136077"/>
              <a:ext cx="914400" cy="914400"/>
            </a:xfrm>
            <a:prstGeom prst="rect">
              <a:avLst/>
            </a:prstGeom>
          </p:spPr>
        </p:pic>
        <p:grpSp>
          <p:nvGrpSpPr>
            <p:cNvPr id="2135" name="Group 2134">
              <a:extLst>
                <a:ext uri="{FF2B5EF4-FFF2-40B4-BE49-F238E27FC236}">
                  <a16:creationId xmlns:a16="http://schemas.microsoft.com/office/drawing/2014/main" id="{8ECC239D-33A9-3313-B0A7-C07231CF1B08}"/>
                </a:ext>
              </a:extLst>
            </p:cNvPr>
            <p:cNvGrpSpPr/>
            <p:nvPr/>
          </p:nvGrpSpPr>
          <p:grpSpPr>
            <a:xfrm flipH="1">
              <a:off x="2914302" y="3478422"/>
              <a:ext cx="3404509" cy="2269673"/>
              <a:chOff x="5869033" y="3373484"/>
              <a:chExt cx="3404509" cy="2269673"/>
            </a:xfrm>
          </p:grpSpPr>
          <p:sp>
            <p:nvSpPr>
              <p:cNvPr id="2147" name="Freeform: Shape 2146">
                <a:extLst>
                  <a:ext uri="{FF2B5EF4-FFF2-40B4-BE49-F238E27FC236}">
                    <a16:creationId xmlns:a16="http://schemas.microsoft.com/office/drawing/2014/main" id="{3274AC16-024F-74CD-47A1-36A1EB83BA2B}"/>
                  </a:ext>
                </a:extLst>
              </p:cNvPr>
              <p:cNvSpPr/>
              <p:nvPr/>
            </p:nvSpPr>
            <p:spPr>
              <a:xfrm>
                <a:off x="5869033" y="3373484"/>
                <a:ext cx="3404509" cy="2269673"/>
              </a:xfrm>
              <a:custGeom>
                <a:avLst/>
                <a:gdLst>
                  <a:gd name="connsiteX0" fmla="*/ 1371600 w 4114800"/>
                  <a:gd name="connsiteY0" fmla="*/ 548640 h 2743200"/>
                  <a:gd name="connsiteX1" fmla="*/ 548640 w 4114800"/>
                  <a:gd name="connsiteY1" fmla="*/ 1371600 h 2743200"/>
                  <a:gd name="connsiteX2" fmla="*/ 1371600 w 4114800"/>
                  <a:gd name="connsiteY2" fmla="*/ 2194560 h 2743200"/>
                  <a:gd name="connsiteX3" fmla="*/ 2194560 w 4114800"/>
                  <a:gd name="connsiteY3" fmla="*/ 1371600 h 2743200"/>
                  <a:gd name="connsiteX4" fmla="*/ 1371600 w 4114800"/>
                  <a:gd name="connsiteY4" fmla="*/ 548640 h 2743200"/>
                  <a:gd name="connsiteX5" fmla="*/ 1371600 w 4114800"/>
                  <a:gd name="connsiteY5" fmla="*/ 0 h 2743200"/>
                  <a:gd name="connsiteX6" fmla="*/ 2743200 w 4114800"/>
                  <a:gd name="connsiteY6" fmla="*/ 1371600 h 2743200"/>
                  <a:gd name="connsiteX7" fmla="*/ 2508953 w 4114800"/>
                  <a:gd name="connsiteY7" fmla="*/ 2138475 h 2743200"/>
                  <a:gd name="connsiteX8" fmla="*/ 2467013 w 4114800"/>
                  <a:gd name="connsiteY8" fmla="*/ 2194560 h 2743200"/>
                  <a:gd name="connsiteX9" fmla="*/ 3889468 w 4114800"/>
                  <a:gd name="connsiteY9" fmla="*/ 2194560 h 2743200"/>
                  <a:gd name="connsiteX10" fmla="*/ 4114800 w 4114800"/>
                  <a:gd name="connsiteY10" fmla="*/ 2468880 h 2743200"/>
                  <a:gd name="connsiteX11" fmla="*/ 3889468 w 4114800"/>
                  <a:gd name="connsiteY11" fmla="*/ 2743200 h 2743200"/>
                  <a:gd name="connsiteX12" fmla="*/ 1371600 w 4114800"/>
                  <a:gd name="connsiteY12" fmla="*/ 2743200 h 2743200"/>
                  <a:gd name="connsiteX13" fmla="*/ 0 w 4114800"/>
                  <a:gd name="connsiteY13" fmla="*/ 1371600 h 2743200"/>
                  <a:gd name="connsiteX14" fmla="*/ 1371600 w 4114800"/>
                  <a:gd name="connsiteY14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14800" h="2743200">
                    <a:moveTo>
                      <a:pt x="1371600" y="548640"/>
                    </a:moveTo>
                    <a:cubicBezTo>
                      <a:pt x="917092" y="548640"/>
                      <a:pt x="548640" y="917092"/>
                      <a:pt x="548640" y="1371600"/>
                    </a:cubicBezTo>
                    <a:cubicBezTo>
                      <a:pt x="548640" y="1826108"/>
                      <a:pt x="917092" y="2194560"/>
                      <a:pt x="1371600" y="2194560"/>
                    </a:cubicBezTo>
                    <a:cubicBezTo>
                      <a:pt x="1826108" y="2194560"/>
                      <a:pt x="2194560" y="1826108"/>
                      <a:pt x="2194560" y="1371600"/>
                    </a:cubicBezTo>
                    <a:cubicBezTo>
                      <a:pt x="2194560" y="917092"/>
                      <a:pt x="1826108" y="548640"/>
                      <a:pt x="1371600" y="548640"/>
                    </a:cubicBezTo>
                    <a:close/>
                    <a:moveTo>
                      <a:pt x="1371600" y="0"/>
                    </a:moveTo>
                    <a:cubicBezTo>
                      <a:pt x="2129114" y="0"/>
                      <a:pt x="2743200" y="614086"/>
                      <a:pt x="2743200" y="1371600"/>
                    </a:cubicBezTo>
                    <a:cubicBezTo>
                      <a:pt x="2743200" y="1655668"/>
                      <a:pt x="2656844" y="1919566"/>
                      <a:pt x="2508953" y="2138475"/>
                    </a:cubicBezTo>
                    <a:lnTo>
                      <a:pt x="2467013" y="2194560"/>
                    </a:lnTo>
                    <a:lnTo>
                      <a:pt x="3889468" y="2194560"/>
                    </a:lnTo>
                    <a:lnTo>
                      <a:pt x="4114800" y="2468880"/>
                    </a:lnTo>
                    <a:lnTo>
                      <a:pt x="3889468" y="2743200"/>
                    </a:lnTo>
                    <a:lnTo>
                      <a:pt x="1371600" y="2743200"/>
                    </a:lnTo>
                    <a:cubicBezTo>
                      <a:pt x="614086" y="2743200"/>
                      <a:pt x="0" y="2129114"/>
                      <a:pt x="0" y="1371600"/>
                    </a:cubicBezTo>
                    <a:cubicBezTo>
                      <a:pt x="0" y="614086"/>
                      <a:pt x="614086" y="0"/>
                      <a:pt x="1371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  <p:sp>
            <p:nvSpPr>
              <p:cNvPr id="2148" name="Freeform: Shape 2147">
                <a:extLst>
                  <a:ext uri="{FF2B5EF4-FFF2-40B4-BE49-F238E27FC236}">
                    <a16:creationId xmlns:a16="http://schemas.microsoft.com/office/drawing/2014/main" id="{6A8267DF-A921-DBC3-242D-8FFA550C7026}"/>
                  </a:ext>
                </a:extLst>
              </p:cNvPr>
              <p:cNvSpPr/>
              <p:nvPr/>
            </p:nvSpPr>
            <p:spPr>
              <a:xfrm>
                <a:off x="7004957" y="4612821"/>
                <a:ext cx="1125843" cy="576402"/>
              </a:xfrm>
              <a:custGeom>
                <a:avLst/>
                <a:gdLst>
                  <a:gd name="connsiteX0" fmla="*/ 669281 w 1125843"/>
                  <a:gd name="connsiteY0" fmla="*/ 0 h 576402"/>
                  <a:gd name="connsiteX1" fmla="*/ 1125843 w 1125843"/>
                  <a:gd name="connsiteY1" fmla="*/ 0 h 576402"/>
                  <a:gd name="connsiteX2" fmla="*/ 1120673 w 1125843"/>
                  <a:gd name="connsiteY2" fmla="*/ 68324 h 576402"/>
                  <a:gd name="connsiteX3" fmla="*/ 939937 w 1125843"/>
                  <a:gd name="connsiteY3" fmla="*/ 529998 h 576402"/>
                  <a:gd name="connsiteX4" fmla="*/ 905237 w 1125843"/>
                  <a:gd name="connsiteY4" fmla="*/ 576402 h 576402"/>
                  <a:gd name="connsiteX5" fmla="*/ 0 w 1125843"/>
                  <a:gd name="connsiteY5" fmla="*/ 576402 h 576402"/>
                  <a:gd name="connsiteX6" fmla="*/ 0 w 1125843"/>
                  <a:gd name="connsiteY6" fmla="*/ 576293 h 576402"/>
                  <a:gd name="connsiteX7" fmla="*/ 136139 w 1125843"/>
                  <a:gd name="connsiteY7" fmla="*/ 562569 h 576402"/>
                  <a:gd name="connsiteX8" fmla="*/ 136164 w 1125843"/>
                  <a:gd name="connsiteY8" fmla="*/ 562561 h 576402"/>
                  <a:gd name="connsiteX9" fmla="*/ 233030 w 1125843"/>
                  <a:gd name="connsiteY9" fmla="*/ 535085 h 576402"/>
                  <a:gd name="connsiteX10" fmla="*/ 251364 w 1125843"/>
                  <a:gd name="connsiteY10" fmla="*/ 526801 h 576402"/>
                  <a:gd name="connsiteX11" fmla="*/ 263951 w 1125843"/>
                  <a:gd name="connsiteY11" fmla="*/ 522894 h 576402"/>
                  <a:gd name="connsiteX12" fmla="*/ 283523 w 1125843"/>
                  <a:gd name="connsiteY12" fmla="*/ 512271 h 576402"/>
                  <a:gd name="connsiteX13" fmla="*/ 323471 w 1125843"/>
                  <a:gd name="connsiteY13" fmla="*/ 494221 h 576402"/>
                  <a:gd name="connsiteX14" fmla="*/ 360500 w 1125843"/>
                  <a:gd name="connsiteY14" fmla="*/ 470489 h 576402"/>
                  <a:gd name="connsiteX15" fmla="*/ 379612 w 1125843"/>
                  <a:gd name="connsiteY15" fmla="*/ 460115 h 576402"/>
                  <a:gd name="connsiteX16" fmla="*/ 389794 w 1125843"/>
                  <a:gd name="connsiteY16" fmla="*/ 451714 h 576402"/>
                  <a:gd name="connsiteX17" fmla="*/ 406307 w 1125843"/>
                  <a:gd name="connsiteY17" fmla="*/ 441131 h 576402"/>
                  <a:gd name="connsiteX18" fmla="*/ 480357 w 1125843"/>
                  <a:gd name="connsiteY18" fmla="*/ 376993 h 576402"/>
                  <a:gd name="connsiteX19" fmla="*/ 480384 w 1125843"/>
                  <a:gd name="connsiteY19" fmla="*/ 376971 h 576402"/>
                  <a:gd name="connsiteX20" fmla="*/ 480408 w 1125843"/>
                  <a:gd name="connsiteY20" fmla="*/ 376942 h 576402"/>
                  <a:gd name="connsiteX21" fmla="*/ 544543 w 1125843"/>
                  <a:gd name="connsiteY21" fmla="*/ 302895 h 576402"/>
                  <a:gd name="connsiteX22" fmla="*/ 555126 w 1125843"/>
                  <a:gd name="connsiteY22" fmla="*/ 286382 h 576402"/>
                  <a:gd name="connsiteX23" fmla="*/ 563528 w 1125843"/>
                  <a:gd name="connsiteY23" fmla="*/ 276199 h 576402"/>
                  <a:gd name="connsiteX24" fmla="*/ 573903 w 1125843"/>
                  <a:gd name="connsiteY24" fmla="*/ 257085 h 576402"/>
                  <a:gd name="connsiteX25" fmla="*/ 597633 w 1125843"/>
                  <a:gd name="connsiteY25" fmla="*/ 220058 h 576402"/>
                  <a:gd name="connsiteX26" fmla="*/ 615682 w 1125843"/>
                  <a:gd name="connsiteY26" fmla="*/ 180112 h 576402"/>
                  <a:gd name="connsiteX27" fmla="*/ 626307 w 1125843"/>
                  <a:gd name="connsiteY27" fmla="*/ 160538 h 576402"/>
                  <a:gd name="connsiteX28" fmla="*/ 630214 w 1125843"/>
                  <a:gd name="connsiteY28" fmla="*/ 147949 h 576402"/>
                  <a:gd name="connsiteX29" fmla="*/ 638498 w 1125843"/>
                  <a:gd name="connsiteY29" fmla="*/ 129617 h 576402"/>
                  <a:gd name="connsiteX30" fmla="*/ 665974 w 1125843"/>
                  <a:gd name="connsiteY30" fmla="*/ 32750 h 576402"/>
                  <a:gd name="connsiteX31" fmla="*/ 665982 w 1125843"/>
                  <a:gd name="connsiteY31" fmla="*/ 32726 h 5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25843" h="576402">
                    <a:moveTo>
                      <a:pt x="669281" y="0"/>
                    </a:moveTo>
                    <a:lnTo>
                      <a:pt x="1125843" y="0"/>
                    </a:lnTo>
                    <a:lnTo>
                      <a:pt x="1120673" y="68324"/>
                    </a:lnTo>
                    <a:cubicBezTo>
                      <a:pt x="1094842" y="237378"/>
                      <a:pt x="1031709" y="394157"/>
                      <a:pt x="939937" y="529998"/>
                    </a:cubicBezTo>
                    <a:lnTo>
                      <a:pt x="905237" y="576402"/>
                    </a:lnTo>
                    <a:lnTo>
                      <a:pt x="0" y="576402"/>
                    </a:lnTo>
                    <a:lnTo>
                      <a:pt x="0" y="576293"/>
                    </a:lnTo>
                    <a:lnTo>
                      <a:pt x="136139" y="562569"/>
                    </a:lnTo>
                    <a:lnTo>
                      <a:pt x="136164" y="562561"/>
                    </a:lnTo>
                    <a:lnTo>
                      <a:pt x="233030" y="535085"/>
                    </a:lnTo>
                    <a:lnTo>
                      <a:pt x="251364" y="526801"/>
                    </a:lnTo>
                    <a:lnTo>
                      <a:pt x="263951" y="522894"/>
                    </a:lnTo>
                    <a:lnTo>
                      <a:pt x="283523" y="512271"/>
                    </a:lnTo>
                    <a:lnTo>
                      <a:pt x="323471" y="494221"/>
                    </a:lnTo>
                    <a:lnTo>
                      <a:pt x="360500" y="470489"/>
                    </a:lnTo>
                    <a:lnTo>
                      <a:pt x="379612" y="460115"/>
                    </a:lnTo>
                    <a:lnTo>
                      <a:pt x="389794" y="451714"/>
                    </a:lnTo>
                    <a:lnTo>
                      <a:pt x="406307" y="441131"/>
                    </a:lnTo>
                    <a:lnTo>
                      <a:pt x="480357" y="376993"/>
                    </a:lnTo>
                    <a:lnTo>
                      <a:pt x="480384" y="376971"/>
                    </a:lnTo>
                    <a:lnTo>
                      <a:pt x="480408" y="376942"/>
                    </a:lnTo>
                    <a:lnTo>
                      <a:pt x="544543" y="302895"/>
                    </a:lnTo>
                    <a:lnTo>
                      <a:pt x="555126" y="286382"/>
                    </a:lnTo>
                    <a:lnTo>
                      <a:pt x="563528" y="276199"/>
                    </a:lnTo>
                    <a:lnTo>
                      <a:pt x="573903" y="257085"/>
                    </a:lnTo>
                    <a:lnTo>
                      <a:pt x="597633" y="220058"/>
                    </a:lnTo>
                    <a:lnTo>
                      <a:pt x="615682" y="180112"/>
                    </a:lnTo>
                    <a:lnTo>
                      <a:pt x="626307" y="160538"/>
                    </a:lnTo>
                    <a:lnTo>
                      <a:pt x="630214" y="147949"/>
                    </a:lnTo>
                    <a:lnTo>
                      <a:pt x="638498" y="129617"/>
                    </a:lnTo>
                    <a:lnTo>
                      <a:pt x="665974" y="32750"/>
                    </a:lnTo>
                    <a:lnTo>
                      <a:pt x="665982" y="3272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64000">
                    <a:schemeClr val="tx1">
                      <a:alpha val="20000"/>
                    </a:schemeClr>
                  </a:gs>
                  <a:gs pos="73000">
                    <a:schemeClr val="tx1">
                      <a:alpha val="3000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136" name="Group 2135">
              <a:extLst>
                <a:ext uri="{FF2B5EF4-FFF2-40B4-BE49-F238E27FC236}">
                  <a16:creationId xmlns:a16="http://schemas.microsoft.com/office/drawing/2014/main" id="{699F3AD7-563D-BF9C-D36B-8E22E0FB2D89}"/>
                </a:ext>
              </a:extLst>
            </p:cNvPr>
            <p:cNvGrpSpPr/>
            <p:nvPr/>
          </p:nvGrpSpPr>
          <p:grpSpPr>
            <a:xfrm>
              <a:off x="5873190" y="3478421"/>
              <a:ext cx="3404509" cy="2269673"/>
              <a:chOff x="5869033" y="3373484"/>
              <a:chExt cx="3404509" cy="2269673"/>
            </a:xfrm>
          </p:grpSpPr>
          <p:sp>
            <p:nvSpPr>
              <p:cNvPr id="2145" name="Freeform: Shape 2144">
                <a:extLst>
                  <a:ext uri="{FF2B5EF4-FFF2-40B4-BE49-F238E27FC236}">
                    <a16:creationId xmlns:a16="http://schemas.microsoft.com/office/drawing/2014/main" id="{EB684E4E-1FAD-ED37-4C66-C172783CAC60}"/>
                  </a:ext>
                </a:extLst>
              </p:cNvPr>
              <p:cNvSpPr/>
              <p:nvPr/>
            </p:nvSpPr>
            <p:spPr>
              <a:xfrm>
                <a:off x="5869033" y="3373484"/>
                <a:ext cx="3404509" cy="2269673"/>
              </a:xfrm>
              <a:custGeom>
                <a:avLst/>
                <a:gdLst>
                  <a:gd name="connsiteX0" fmla="*/ 1371600 w 4114800"/>
                  <a:gd name="connsiteY0" fmla="*/ 548640 h 2743200"/>
                  <a:gd name="connsiteX1" fmla="*/ 548640 w 4114800"/>
                  <a:gd name="connsiteY1" fmla="*/ 1371600 h 2743200"/>
                  <a:gd name="connsiteX2" fmla="*/ 1371600 w 4114800"/>
                  <a:gd name="connsiteY2" fmla="*/ 2194560 h 2743200"/>
                  <a:gd name="connsiteX3" fmla="*/ 2194560 w 4114800"/>
                  <a:gd name="connsiteY3" fmla="*/ 1371600 h 2743200"/>
                  <a:gd name="connsiteX4" fmla="*/ 1371600 w 4114800"/>
                  <a:gd name="connsiteY4" fmla="*/ 548640 h 2743200"/>
                  <a:gd name="connsiteX5" fmla="*/ 1371600 w 4114800"/>
                  <a:gd name="connsiteY5" fmla="*/ 0 h 2743200"/>
                  <a:gd name="connsiteX6" fmla="*/ 2743200 w 4114800"/>
                  <a:gd name="connsiteY6" fmla="*/ 1371600 h 2743200"/>
                  <a:gd name="connsiteX7" fmla="*/ 2508953 w 4114800"/>
                  <a:gd name="connsiteY7" fmla="*/ 2138475 h 2743200"/>
                  <a:gd name="connsiteX8" fmla="*/ 2467013 w 4114800"/>
                  <a:gd name="connsiteY8" fmla="*/ 2194560 h 2743200"/>
                  <a:gd name="connsiteX9" fmla="*/ 3889468 w 4114800"/>
                  <a:gd name="connsiteY9" fmla="*/ 2194560 h 2743200"/>
                  <a:gd name="connsiteX10" fmla="*/ 4114800 w 4114800"/>
                  <a:gd name="connsiteY10" fmla="*/ 2468880 h 2743200"/>
                  <a:gd name="connsiteX11" fmla="*/ 3889468 w 4114800"/>
                  <a:gd name="connsiteY11" fmla="*/ 2743200 h 2743200"/>
                  <a:gd name="connsiteX12" fmla="*/ 1371600 w 4114800"/>
                  <a:gd name="connsiteY12" fmla="*/ 2743200 h 2743200"/>
                  <a:gd name="connsiteX13" fmla="*/ 0 w 4114800"/>
                  <a:gd name="connsiteY13" fmla="*/ 1371600 h 2743200"/>
                  <a:gd name="connsiteX14" fmla="*/ 1371600 w 4114800"/>
                  <a:gd name="connsiteY14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14800" h="2743200">
                    <a:moveTo>
                      <a:pt x="1371600" y="548640"/>
                    </a:moveTo>
                    <a:cubicBezTo>
                      <a:pt x="917092" y="548640"/>
                      <a:pt x="548640" y="917092"/>
                      <a:pt x="548640" y="1371600"/>
                    </a:cubicBezTo>
                    <a:cubicBezTo>
                      <a:pt x="548640" y="1826108"/>
                      <a:pt x="917092" y="2194560"/>
                      <a:pt x="1371600" y="2194560"/>
                    </a:cubicBezTo>
                    <a:cubicBezTo>
                      <a:pt x="1826108" y="2194560"/>
                      <a:pt x="2194560" y="1826108"/>
                      <a:pt x="2194560" y="1371600"/>
                    </a:cubicBezTo>
                    <a:cubicBezTo>
                      <a:pt x="2194560" y="917092"/>
                      <a:pt x="1826108" y="548640"/>
                      <a:pt x="1371600" y="548640"/>
                    </a:cubicBezTo>
                    <a:close/>
                    <a:moveTo>
                      <a:pt x="1371600" y="0"/>
                    </a:moveTo>
                    <a:cubicBezTo>
                      <a:pt x="2129114" y="0"/>
                      <a:pt x="2743200" y="614086"/>
                      <a:pt x="2743200" y="1371600"/>
                    </a:cubicBezTo>
                    <a:cubicBezTo>
                      <a:pt x="2743200" y="1655668"/>
                      <a:pt x="2656844" y="1919566"/>
                      <a:pt x="2508953" y="2138475"/>
                    </a:cubicBezTo>
                    <a:lnTo>
                      <a:pt x="2467013" y="2194560"/>
                    </a:lnTo>
                    <a:lnTo>
                      <a:pt x="3889468" y="2194560"/>
                    </a:lnTo>
                    <a:lnTo>
                      <a:pt x="4114800" y="2468880"/>
                    </a:lnTo>
                    <a:lnTo>
                      <a:pt x="3889468" y="2743200"/>
                    </a:lnTo>
                    <a:lnTo>
                      <a:pt x="1371600" y="2743200"/>
                    </a:lnTo>
                    <a:cubicBezTo>
                      <a:pt x="614086" y="2743200"/>
                      <a:pt x="0" y="2129114"/>
                      <a:pt x="0" y="1371600"/>
                    </a:cubicBezTo>
                    <a:cubicBezTo>
                      <a:pt x="0" y="614086"/>
                      <a:pt x="614086" y="0"/>
                      <a:pt x="137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  <p:sp>
            <p:nvSpPr>
              <p:cNvPr id="2146" name="Freeform: Shape 2145">
                <a:extLst>
                  <a:ext uri="{FF2B5EF4-FFF2-40B4-BE49-F238E27FC236}">
                    <a16:creationId xmlns:a16="http://schemas.microsoft.com/office/drawing/2014/main" id="{1A3A9B92-AAB6-3669-7858-627809B646F6}"/>
                  </a:ext>
                </a:extLst>
              </p:cNvPr>
              <p:cNvSpPr/>
              <p:nvPr/>
            </p:nvSpPr>
            <p:spPr>
              <a:xfrm>
                <a:off x="7004957" y="4612821"/>
                <a:ext cx="1125843" cy="576402"/>
              </a:xfrm>
              <a:custGeom>
                <a:avLst/>
                <a:gdLst>
                  <a:gd name="connsiteX0" fmla="*/ 669281 w 1125843"/>
                  <a:gd name="connsiteY0" fmla="*/ 0 h 576402"/>
                  <a:gd name="connsiteX1" fmla="*/ 1125843 w 1125843"/>
                  <a:gd name="connsiteY1" fmla="*/ 0 h 576402"/>
                  <a:gd name="connsiteX2" fmla="*/ 1120673 w 1125843"/>
                  <a:gd name="connsiteY2" fmla="*/ 68324 h 576402"/>
                  <a:gd name="connsiteX3" fmla="*/ 939937 w 1125843"/>
                  <a:gd name="connsiteY3" fmla="*/ 529998 h 576402"/>
                  <a:gd name="connsiteX4" fmla="*/ 905237 w 1125843"/>
                  <a:gd name="connsiteY4" fmla="*/ 576402 h 576402"/>
                  <a:gd name="connsiteX5" fmla="*/ 0 w 1125843"/>
                  <a:gd name="connsiteY5" fmla="*/ 576402 h 576402"/>
                  <a:gd name="connsiteX6" fmla="*/ 0 w 1125843"/>
                  <a:gd name="connsiteY6" fmla="*/ 576293 h 576402"/>
                  <a:gd name="connsiteX7" fmla="*/ 136139 w 1125843"/>
                  <a:gd name="connsiteY7" fmla="*/ 562569 h 576402"/>
                  <a:gd name="connsiteX8" fmla="*/ 136164 w 1125843"/>
                  <a:gd name="connsiteY8" fmla="*/ 562561 h 576402"/>
                  <a:gd name="connsiteX9" fmla="*/ 233030 w 1125843"/>
                  <a:gd name="connsiteY9" fmla="*/ 535085 h 576402"/>
                  <a:gd name="connsiteX10" fmla="*/ 251364 w 1125843"/>
                  <a:gd name="connsiteY10" fmla="*/ 526801 h 576402"/>
                  <a:gd name="connsiteX11" fmla="*/ 263951 w 1125843"/>
                  <a:gd name="connsiteY11" fmla="*/ 522894 h 576402"/>
                  <a:gd name="connsiteX12" fmla="*/ 283523 w 1125843"/>
                  <a:gd name="connsiteY12" fmla="*/ 512271 h 576402"/>
                  <a:gd name="connsiteX13" fmla="*/ 323471 w 1125843"/>
                  <a:gd name="connsiteY13" fmla="*/ 494221 h 576402"/>
                  <a:gd name="connsiteX14" fmla="*/ 360500 w 1125843"/>
                  <a:gd name="connsiteY14" fmla="*/ 470489 h 576402"/>
                  <a:gd name="connsiteX15" fmla="*/ 379612 w 1125843"/>
                  <a:gd name="connsiteY15" fmla="*/ 460115 h 576402"/>
                  <a:gd name="connsiteX16" fmla="*/ 389794 w 1125843"/>
                  <a:gd name="connsiteY16" fmla="*/ 451714 h 576402"/>
                  <a:gd name="connsiteX17" fmla="*/ 406307 w 1125843"/>
                  <a:gd name="connsiteY17" fmla="*/ 441131 h 576402"/>
                  <a:gd name="connsiteX18" fmla="*/ 480357 w 1125843"/>
                  <a:gd name="connsiteY18" fmla="*/ 376993 h 576402"/>
                  <a:gd name="connsiteX19" fmla="*/ 480384 w 1125843"/>
                  <a:gd name="connsiteY19" fmla="*/ 376971 h 576402"/>
                  <a:gd name="connsiteX20" fmla="*/ 480408 w 1125843"/>
                  <a:gd name="connsiteY20" fmla="*/ 376942 h 576402"/>
                  <a:gd name="connsiteX21" fmla="*/ 544543 w 1125843"/>
                  <a:gd name="connsiteY21" fmla="*/ 302895 h 576402"/>
                  <a:gd name="connsiteX22" fmla="*/ 555126 w 1125843"/>
                  <a:gd name="connsiteY22" fmla="*/ 286382 h 576402"/>
                  <a:gd name="connsiteX23" fmla="*/ 563528 w 1125843"/>
                  <a:gd name="connsiteY23" fmla="*/ 276199 h 576402"/>
                  <a:gd name="connsiteX24" fmla="*/ 573903 w 1125843"/>
                  <a:gd name="connsiteY24" fmla="*/ 257085 h 576402"/>
                  <a:gd name="connsiteX25" fmla="*/ 597633 w 1125843"/>
                  <a:gd name="connsiteY25" fmla="*/ 220058 h 576402"/>
                  <a:gd name="connsiteX26" fmla="*/ 615682 w 1125843"/>
                  <a:gd name="connsiteY26" fmla="*/ 180112 h 576402"/>
                  <a:gd name="connsiteX27" fmla="*/ 626307 w 1125843"/>
                  <a:gd name="connsiteY27" fmla="*/ 160538 h 576402"/>
                  <a:gd name="connsiteX28" fmla="*/ 630214 w 1125843"/>
                  <a:gd name="connsiteY28" fmla="*/ 147949 h 576402"/>
                  <a:gd name="connsiteX29" fmla="*/ 638498 w 1125843"/>
                  <a:gd name="connsiteY29" fmla="*/ 129617 h 576402"/>
                  <a:gd name="connsiteX30" fmla="*/ 665974 w 1125843"/>
                  <a:gd name="connsiteY30" fmla="*/ 32750 h 576402"/>
                  <a:gd name="connsiteX31" fmla="*/ 665982 w 1125843"/>
                  <a:gd name="connsiteY31" fmla="*/ 32726 h 5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25843" h="576402">
                    <a:moveTo>
                      <a:pt x="669281" y="0"/>
                    </a:moveTo>
                    <a:lnTo>
                      <a:pt x="1125843" y="0"/>
                    </a:lnTo>
                    <a:lnTo>
                      <a:pt x="1120673" y="68324"/>
                    </a:lnTo>
                    <a:cubicBezTo>
                      <a:pt x="1094842" y="237378"/>
                      <a:pt x="1031709" y="394157"/>
                      <a:pt x="939937" y="529998"/>
                    </a:cubicBezTo>
                    <a:lnTo>
                      <a:pt x="905237" y="576402"/>
                    </a:lnTo>
                    <a:lnTo>
                      <a:pt x="0" y="576402"/>
                    </a:lnTo>
                    <a:lnTo>
                      <a:pt x="0" y="576293"/>
                    </a:lnTo>
                    <a:lnTo>
                      <a:pt x="136139" y="562569"/>
                    </a:lnTo>
                    <a:lnTo>
                      <a:pt x="136164" y="562561"/>
                    </a:lnTo>
                    <a:lnTo>
                      <a:pt x="233030" y="535085"/>
                    </a:lnTo>
                    <a:lnTo>
                      <a:pt x="251364" y="526801"/>
                    </a:lnTo>
                    <a:lnTo>
                      <a:pt x="263951" y="522894"/>
                    </a:lnTo>
                    <a:lnTo>
                      <a:pt x="283523" y="512271"/>
                    </a:lnTo>
                    <a:lnTo>
                      <a:pt x="323471" y="494221"/>
                    </a:lnTo>
                    <a:lnTo>
                      <a:pt x="360500" y="470489"/>
                    </a:lnTo>
                    <a:lnTo>
                      <a:pt x="379612" y="460115"/>
                    </a:lnTo>
                    <a:lnTo>
                      <a:pt x="389794" y="451714"/>
                    </a:lnTo>
                    <a:lnTo>
                      <a:pt x="406307" y="441131"/>
                    </a:lnTo>
                    <a:lnTo>
                      <a:pt x="480357" y="376993"/>
                    </a:lnTo>
                    <a:lnTo>
                      <a:pt x="480384" y="376971"/>
                    </a:lnTo>
                    <a:lnTo>
                      <a:pt x="480408" y="376942"/>
                    </a:lnTo>
                    <a:lnTo>
                      <a:pt x="544543" y="302895"/>
                    </a:lnTo>
                    <a:lnTo>
                      <a:pt x="555126" y="286382"/>
                    </a:lnTo>
                    <a:lnTo>
                      <a:pt x="563528" y="276199"/>
                    </a:lnTo>
                    <a:lnTo>
                      <a:pt x="573903" y="257085"/>
                    </a:lnTo>
                    <a:lnTo>
                      <a:pt x="597633" y="220058"/>
                    </a:lnTo>
                    <a:lnTo>
                      <a:pt x="615682" y="180112"/>
                    </a:lnTo>
                    <a:lnTo>
                      <a:pt x="626307" y="160538"/>
                    </a:lnTo>
                    <a:lnTo>
                      <a:pt x="630214" y="147949"/>
                    </a:lnTo>
                    <a:lnTo>
                      <a:pt x="638498" y="129617"/>
                    </a:lnTo>
                    <a:lnTo>
                      <a:pt x="665974" y="32750"/>
                    </a:lnTo>
                    <a:lnTo>
                      <a:pt x="665982" y="3272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64000">
                    <a:schemeClr val="tx1">
                      <a:alpha val="20000"/>
                    </a:schemeClr>
                  </a:gs>
                  <a:gs pos="73000">
                    <a:schemeClr val="tx1">
                      <a:alpha val="3000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137" name="Group 2136">
              <a:extLst>
                <a:ext uri="{FF2B5EF4-FFF2-40B4-BE49-F238E27FC236}">
                  <a16:creationId xmlns:a16="http://schemas.microsoft.com/office/drawing/2014/main" id="{9D0DC3CF-2CFC-96C7-F3D2-5683D21FBF3E}"/>
                </a:ext>
              </a:extLst>
            </p:cNvPr>
            <p:cNvGrpSpPr/>
            <p:nvPr/>
          </p:nvGrpSpPr>
          <p:grpSpPr>
            <a:xfrm rot="16200000">
              <a:off x="4393746" y="1331055"/>
              <a:ext cx="3404509" cy="2269673"/>
              <a:chOff x="5869033" y="3373484"/>
              <a:chExt cx="3404509" cy="2269673"/>
            </a:xfrm>
          </p:grpSpPr>
          <p:sp>
            <p:nvSpPr>
              <p:cNvPr id="2143" name="Freeform: Shape 2142">
                <a:extLst>
                  <a:ext uri="{FF2B5EF4-FFF2-40B4-BE49-F238E27FC236}">
                    <a16:creationId xmlns:a16="http://schemas.microsoft.com/office/drawing/2014/main" id="{718A9DFD-4ED6-98BC-F087-B78D9110709B}"/>
                  </a:ext>
                </a:extLst>
              </p:cNvPr>
              <p:cNvSpPr/>
              <p:nvPr/>
            </p:nvSpPr>
            <p:spPr>
              <a:xfrm>
                <a:off x="5869033" y="3373484"/>
                <a:ext cx="3404509" cy="2269673"/>
              </a:xfrm>
              <a:custGeom>
                <a:avLst/>
                <a:gdLst>
                  <a:gd name="connsiteX0" fmla="*/ 1371600 w 4114800"/>
                  <a:gd name="connsiteY0" fmla="*/ 548640 h 2743200"/>
                  <a:gd name="connsiteX1" fmla="*/ 548640 w 4114800"/>
                  <a:gd name="connsiteY1" fmla="*/ 1371600 h 2743200"/>
                  <a:gd name="connsiteX2" fmla="*/ 1371600 w 4114800"/>
                  <a:gd name="connsiteY2" fmla="*/ 2194560 h 2743200"/>
                  <a:gd name="connsiteX3" fmla="*/ 2194560 w 4114800"/>
                  <a:gd name="connsiteY3" fmla="*/ 1371600 h 2743200"/>
                  <a:gd name="connsiteX4" fmla="*/ 1371600 w 4114800"/>
                  <a:gd name="connsiteY4" fmla="*/ 548640 h 2743200"/>
                  <a:gd name="connsiteX5" fmla="*/ 1371600 w 4114800"/>
                  <a:gd name="connsiteY5" fmla="*/ 0 h 2743200"/>
                  <a:gd name="connsiteX6" fmla="*/ 2743200 w 4114800"/>
                  <a:gd name="connsiteY6" fmla="*/ 1371600 h 2743200"/>
                  <a:gd name="connsiteX7" fmla="*/ 2508953 w 4114800"/>
                  <a:gd name="connsiteY7" fmla="*/ 2138475 h 2743200"/>
                  <a:gd name="connsiteX8" fmla="*/ 2467013 w 4114800"/>
                  <a:gd name="connsiteY8" fmla="*/ 2194560 h 2743200"/>
                  <a:gd name="connsiteX9" fmla="*/ 3889468 w 4114800"/>
                  <a:gd name="connsiteY9" fmla="*/ 2194560 h 2743200"/>
                  <a:gd name="connsiteX10" fmla="*/ 4114800 w 4114800"/>
                  <a:gd name="connsiteY10" fmla="*/ 2468880 h 2743200"/>
                  <a:gd name="connsiteX11" fmla="*/ 3889468 w 4114800"/>
                  <a:gd name="connsiteY11" fmla="*/ 2743200 h 2743200"/>
                  <a:gd name="connsiteX12" fmla="*/ 1371600 w 4114800"/>
                  <a:gd name="connsiteY12" fmla="*/ 2743200 h 2743200"/>
                  <a:gd name="connsiteX13" fmla="*/ 0 w 4114800"/>
                  <a:gd name="connsiteY13" fmla="*/ 1371600 h 2743200"/>
                  <a:gd name="connsiteX14" fmla="*/ 1371600 w 4114800"/>
                  <a:gd name="connsiteY14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14800" h="2743200">
                    <a:moveTo>
                      <a:pt x="1371600" y="548640"/>
                    </a:moveTo>
                    <a:cubicBezTo>
                      <a:pt x="917092" y="548640"/>
                      <a:pt x="548640" y="917092"/>
                      <a:pt x="548640" y="1371600"/>
                    </a:cubicBezTo>
                    <a:cubicBezTo>
                      <a:pt x="548640" y="1826108"/>
                      <a:pt x="917092" y="2194560"/>
                      <a:pt x="1371600" y="2194560"/>
                    </a:cubicBezTo>
                    <a:cubicBezTo>
                      <a:pt x="1826108" y="2194560"/>
                      <a:pt x="2194560" y="1826108"/>
                      <a:pt x="2194560" y="1371600"/>
                    </a:cubicBezTo>
                    <a:cubicBezTo>
                      <a:pt x="2194560" y="917092"/>
                      <a:pt x="1826108" y="548640"/>
                      <a:pt x="1371600" y="548640"/>
                    </a:cubicBezTo>
                    <a:close/>
                    <a:moveTo>
                      <a:pt x="1371600" y="0"/>
                    </a:moveTo>
                    <a:cubicBezTo>
                      <a:pt x="2129114" y="0"/>
                      <a:pt x="2743200" y="614086"/>
                      <a:pt x="2743200" y="1371600"/>
                    </a:cubicBezTo>
                    <a:cubicBezTo>
                      <a:pt x="2743200" y="1655668"/>
                      <a:pt x="2656844" y="1919566"/>
                      <a:pt x="2508953" y="2138475"/>
                    </a:cubicBezTo>
                    <a:lnTo>
                      <a:pt x="2467013" y="2194560"/>
                    </a:lnTo>
                    <a:lnTo>
                      <a:pt x="3889468" y="2194560"/>
                    </a:lnTo>
                    <a:lnTo>
                      <a:pt x="4114800" y="2468880"/>
                    </a:lnTo>
                    <a:lnTo>
                      <a:pt x="3889468" y="2743200"/>
                    </a:lnTo>
                    <a:lnTo>
                      <a:pt x="1371600" y="2743200"/>
                    </a:lnTo>
                    <a:cubicBezTo>
                      <a:pt x="614086" y="2743200"/>
                      <a:pt x="0" y="2129114"/>
                      <a:pt x="0" y="1371600"/>
                    </a:cubicBezTo>
                    <a:cubicBezTo>
                      <a:pt x="0" y="614086"/>
                      <a:pt x="614086" y="0"/>
                      <a:pt x="1371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  <p:sp>
            <p:nvSpPr>
              <p:cNvPr id="2144" name="Freeform: Shape 2143">
                <a:extLst>
                  <a:ext uri="{FF2B5EF4-FFF2-40B4-BE49-F238E27FC236}">
                    <a16:creationId xmlns:a16="http://schemas.microsoft.com/office/drawing/2014/main" id="{A566D08E-322D-9F6E-C56E-1370C9837958}"/>
                  </a:ext>
                </a:extLst>
              </p:cNvPr>
              <p:cNvSpPr/>
              <p:nvPr/>
            </p:nvSpPr>
            <p:spPr>
              <a:xfrm>
                <a:off x="7004957" y="4612821"/>
                <a:ext cx="1125843" cy="576402"/>
              </a:xfrm>
              <a:custGeom>
                <a:avLst/>
                <a:gdLst>
                  <a:gd name="connsiteX0" fmla="*/ 669281 w 1125843"/>
                  <a:gd name="connsiteY0" fmla="*/ 0 h 576402"/>
                  <a:gd name="connsiteX1" fmla="*/ 1125843 w 1125843"/>
                  <a:gd name="connsiteY1" fmla="*/ 0 h 576402"/>
                  <a:gd name="connsiteX2" fmla="*/ 1120673 w 1125843"/>
                  <a:gd name="connsiteY2" fmla="*/ 68324 h 576402"/>
                  <a:gd name="connsiteX3" fmla="*/ 939937 w 1125843"/>
                  <a:gd name="connsiteY3" fmla="*/ 529998 h 576402"/>
                  <a:gd name="connsiteX4" fmla="*/ 905237 w 1125843"/>
                  <a:gd name="connsiteY4" fmla="*/ 576402 h 576402"/>
                  <a:gd name="connsiteX5" fmla="*/ 0 w 1125843"/>
                  <a:gd name="connsiteY5" fmla="*/ 576402 h 576402"/>
                  <a:gd name="connsiteX6" fmla="*/ 0 w 1125843"/>
                  <a:gd name="connsiteY6" fmla="*/ 576293 h 576402"/>
                  <a:gd name="connsiteX7" fmla="*/ 136139 w 1125843"/>
                  <a:gd name="connsiteY7" fmla="*/ 562569 h 576402"/>
                  <a:gd name="connsiteX8" fmla="*/ 136164 w 1125843"/>
                  <a:gd name="connsiteY8" fmla="*/ 562561 h 576402"/>
                  <a:gd name="connsiteX9" fmla="*/ 233030 w 1125843"/>
                  <a:gd name="connsiteY9" fmla="*/ 535085 h 576402"/>
                  <a:gd name="connsiteX10" fmla="*/ 251364 w 1125843"/>
                  <a:gd name="connsiteY10" fmla="*/ 526801 h 576402"/>
                  <a:gd name="connsiteX11" fmla="*/ 263951 w 1125843"/>
                  <a:gd name="connsiteY11" fmla="*/ 522894 h 576402"/>
                  <a:gd name="connsiteX12" fmla="*/ 283523 w 1125843"/>
                  <a:gd name="connsiteY12" fmla="*/ 512271 h 576402"/>
                  <a:gd name="connsiteX13" fmla="*/ 323471 w 1125843"/>
                  <a:gd name="connsiteY13" fmla="*/ 494221 h 576402"/>
                  <a:gd name="connsiteX14" fmla="*/ 360500 w 1125843"/>
                  <a:gd name="connsiteY14" fmla="*/ 470489 h 576402"/>
                  <a:gd name="connsiteX15" fmla="*/ 379612 w 1125843"/>
                  <a:gd name="connsiteY15" fmla="*/ 460115 h 576402"/>
                  <a:gd name="connsiteX16" fmla="*/ 389794 w 1125843"/>
                  <a:gd name="connsiteY16" fmla="*/ 451714 h 576402"/>
                  <a:gd name="connsiteX17" fmla="*/ 406307 w 1125843"/>
                  <a:gd name="connsiteY17" fmla="*/ 441131 h 576402"/>
                  <a:gd name="connsiteX18" fmla="*/ 480357 w 1125843"/>
                  <a:gd name="connsiteY18" fmla="*/ 376993 h 576402"/>
                  <a:gd name="connsiteX19" fmla="*/ 480384 w 1125843"/>
                  <a:gd name="connsiteY19" fmla="*/ 376971 h 576402"/>
                  <a:gd name="connsiteX20" fmla="*/ 480408 w 1125843"/>
                  <a:gd name="connsiteY20" fmla="*/ 376942 h 576402"/>
                  <a:gd name="connsiteX21" fmla="*/ 544543 w 1125843"/>
                  <a:gd name="connsiteY21" fmla="*/ 302895 h 576402"/>
                  <a:gd name="connsiteX22" fmla="*/ 555126 w 1125843"/>
                  <a:gd name="connsiteY22" fmla="*/ 286382 h 576402"/>
                  <a:gd name="connsiteX23" fmla="*/ 563528 w 1125843"/>
                  <a:gd name="connsiteY23" fmla="*/ 276199 h 576402"/>
                  <a:gd name="connsiteX24" fmla="*/ 573903 w 1125843"/>
                  <a:gd name="connsiteY24" fmla="*/ 257085 h 576402"/>
                  <a:gd name="connsiteX25" fmla="*/ 597633 w 1125843"/>
                  <a:gd name="connsiteY25" fmla="*/ 220058 h 576402"/>
                  <a:gd name="connsiteX26" fmla="*/ 615682 w 1125843"/>
                  <a:gd name="connsiteY26" fmla="*/ 180112 h 576402"/>
                  <a:gd name="connsiteX27" fmla="*/ 626307 w 1125843"/>
                  <a:gd name="connsiteY27" fmla="*/ 160538 h 576402"/>
                  <a:gd name="connsiteX28" fmla="*/ 630214 w 1125843"/>
                  <a:gd name="connsiteY28" fmla="*/ 147949 h 576402"/>
                  <a:gd name="connsiteX29" fmla="*/ 638498 w 1125843"/>
                  <a:gd name="connsiteY29" fmla="*/ 129617 h 576402"/>
                  <a:gd name="connsiteX30" fmla="*/ 665974 w 1125843"/>
                  <a:gd name="connsiteY30" fmla="*/ 32750 h 576402"/>
                  <a:gd name="connsiteX31" fmla="*/ 665982 w 1125843"/>
                  <a:gd name="connsiteY31" fmla="*/ 32726 h 5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25843" h="576402">
                    <a:moveTo>
                      <a:pt x="669281" y="0"/>
                    </a:moveTo>
                    <a:lnTo>
                      <a:pt x="1125843" y="0"/>
                    </a:lnTo>
                    <a:lnTo>
                      <a:pt x="1120673" y="68324"/>
                    </a:lnTo>
                    <a:cubicBezTo>
                      <a:pt x="1094842" y="237378"/>
                      <a:pt x="1031709" y="394157"/>
                      <a:pt x="939937" y="529998"/>
                    </a:cubicBezTo>
                    <a:lnTo>
                      <a:pt x="905237" y="576402"/>
                    </a:lnTo>
                    <a:lnTo>
                      <a:pt x="0" y="576402"/>
                    </a:lnTo>
                    <a:lnTo>
                      <a:pt x="0" y="576293"/>
                    </a:lnTo>
                    <a:lnTo>
                      <a:pt x="136139" y="562569"/>
                    </a:lnTo>
                    <a:lnTo>
                      <a:pt x="136164" y="562561"/>
                    </a:lnTo>
                    <a:lnTo>
                      <a:pt x="233030" y="535085"/>
                    </a:lnTo>
                    <a:lnTo>
                      <a:pt x="251364" y="526801"/>
                    </a:lnTo>
                    <a:lnTo>
                      <a:pt x="263951" y="522894"/>
                    </a:lnTo>
                    <a:lnTo>
                      <a:pt x="283523" y="512271"/>
                    </a:lnTo>
                    <a:lnTo>
                      <a:pt x="323471" y="494221"/>
                    </a:lnTo>
                    <a:lnTo>
                      <a:pt x="360500" y="470489"/>
                    </a:lnTo>
                    <a:lnTo>
                      <a:pt x="379612" y="460115"/>
                    </a:lnTo>
                    <a:lnTo>
                      <a:pt x="389794" y="451714"/>
                    </a:lnTo>
                    <a:lnTo>
                      <a:pt x="406307" y="441131"/>
                    </a:lnTo>
                    <a:lnTo>
                      <a:pt x="480357" y="376993"/>
                    </a:lnTo>
                    <a:lnTo>
                      <a:pt x="480384" y="376971"/>
                    </a:lnTo>
                    <a:lnTo>
                      <a:pt x="480408" y="376942"/>
                    </a:lnTo>
                    <a:lnTo>
                      <a:pt x="544543" y="302895"/>
                    </a:lnTo>
                    <a:lnTo>
                      <a:pt x="555126" y="286382"/>
                    </a:lnTo>
                    <a:lnTo>
                      <a:pt x="563528" y="276199"/>
                    </a:lnTo>
                    <a:lnTo>
                      <a:pt x="573903" y="257085"/>
                    </a:lnTo>
                    <a:lnTo>
                      <a:pt x="597633" y="220058"/>
                    </a:lnTo>
                    <a:lnTo>
                      <a:pt x="615682" y="180112"/>
                    </a:lnTo>
                    <a:lnTo>
                      <a:pt x="626307" y="160538"/>
                    </a:lnTo>
                    <a:lnTo>
                      <a:pt x="630214" y="147949"/>
                    </a:lnTo>
                    <a:lnTo>
                      <a:pt x="638498" y="129617"/>
                    </a:lnTo>
                    <a:lnTo>
                      <a:pt x="665974" y="32750"/>
                    </a:lnTo>
                    <a:lnTo>
                      <a:pt x="665982" y="3272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64000">
                    <a:schemeClr val="tx1">
                      <a:alpha val="20000"/>
                    </a:schemeClr>
                  </a:gs>
                  <a:gs pos="73000">
                    <a:schemeClr val="tx1">
                      <a:alpha val="3000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pic>
          <p:nvPicPr>
            <p:cNvPr id="2138" name="Graphic 2137" descr="Badge 3 with solid fill">
              <a:extLst>
                <a:ext uri="{FF2B5EF4-FFF2-40B4-BE49-F238E27FC236}">
                  <a16:creationId xmlns:a16="http://schemas.microsoft.com/office/drawing/2014/main" id="{FD33E44D-A219-F5B3-8158-456F3E200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189061" y="5334388"/>
              <a:ext cx="373479" cy="373479"/>
            </a:xfrm>
            <a:prstGeom prst="rect">
              <a:avLst/>
            </a:prstGeom>
          </p:spPr>
        </p:pic>
        <p:pic>
          <p:nvPicPr>
            <p:cNvPr id="2139" name="Graphic 2138" descr="Badge with solid fill">
              <a:extLst>
                <a:ext uri="{FF2B5EF4-FFF2-40B4-BE49-F238E27FC236}">
                  <a16:creationId xmlns:a16="http://schemas.microsoft.com/office/drawing/2014/main" id="{75C6F539-D16E-3AEC-1DE5-1BBEB8E20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8629461" y="5334388"/>
              <a:ext cx="373479" cy="373479"/>
            </a:xfrm>
            <a:prstGeom prst="rect">
              <a:avLst/>
            </a:prstGeom>
          </p:spPr>
        </p:pic>
        <p:pic>
          <p:nvPicPr>
            <p:cNvPr id="2140" name="Graphic 2139" descr="Badge 1 with solid fill">
              <a:extLst>
                <a:ext uri="{FF2B5EF4-FFF2-40B4-BE49-F238E27FC236}">
                  <a16:creationId xmlns:a16="http://schemas.microsoft.com/office/drawing/2014/main" id="{762E5594-2B53-8AE5-167B-D3E134FF0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21287" y="1047813"/>
              <a:ext cx="373479" cy="373479"/>
            </a:xfrm>
            <a:prstGeom prst="rect">
              <a:avLst/>
            </a:prstGeom>
          </p:spPr>
        </p:pic>
        <p:pic>
          <p:nvPicPr>
            <p:cNvPr id="2141" name="Graphic 2140" descr="Palette with solid fill">
              <a:extLst>
                <a:ext uri="{FF2B5EF4-FFF2-40B4-BE49-F238E27FC236}">
                  <a16:creationId xmlns:a16="http://schemas.microsoft.com/office/drawing/2014/main" id="{B33E86DF-87A5-8F69-E748-3E989D6FD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26106" y="2577230"/>
              <a:ext cx="914400" cy="914400"/>
            </a:xfrm>
            <a:prstGeom prst="rect">
              <a:avLst/>
            </a:prstGeom>
          </p:spPr>
        </p:pic>
        <p:pic>
          <p:nvPicPr>
            <p:cNvPr id="2142" name="Graphic 2141" descr="Music with solid fill">
              <a:extLst>
                <a:ext uri="{FF2B5EF4-FFF2-40B4-BE49-F238E27FC236}">
                  <a16:creationId xmlns:a16="http://schemas.microsoft.com/office/drawing/2014/main" id="{D7962A10-1B9D-9C77-AF0D-50579587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68740" y="4220998"/>
              <a:ext cx="744558" cy="744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5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5553B-AAB1-4C25-7DDF-72352A05B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0A4806FF-B65A-DEAD-4F34-DCEC588587C2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704F242D-141A-189C-C649-F479693394C2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5B3F80B5-147C-656F-1E40-E7F0307AA1AE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BA47E78-ACB0-4F9E-ABAA-95A340771764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F5EBC73F-84EF-E928-D7E5-20C0BB219B59}"/>
              </a:ext>
            </a:extLst>
          </p:cNvPr>
          <p:cNvSpPr txBox="1"/>
          <p:nvPr/>
        </p:nvSpPr>
        <p:spPr>
          <a:xfrm>
            <a:off x="258128" y="839594"/>
            <a:ext cx="548844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Game Development :</a:t>
            </a:r>
          </a:p>
          <a:p>
            <a:pPr algn="l"/>
            <a:r>
              <a:rPr lang="en-US" sz="44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Building Worlds</a:t>
            </a: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799DD3EC-58E2-F96C-5BE7-F4CF85F95D30}"/>
              </a:ext>
            </a:extLst>
          </p:cNvPr>
          <p:cNvSpPr/>
          <p:nvPr/>
        </p:nvSpPr>
        <p:spPr>
          <a:xfrm>
            <a:off x="1442770" y="6104771"/>
            <a:ext cx="930646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Trebuchet MS" panose="020B0603020202020204" pitchFamily="34" charset="0"/>
                <a:ea typeface="Source Sans Pro" pitchFamily="34" charset="-122"/>
                <a:cs typeface="Source Sans Pro" pitchFamily="34" charset="-120"/>
              </a:rPr>
              <a:t>The gaming market is valued at over $200 billion globally.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B7FBB-EE46-BCAE-4DCA-B39F1E5218C4}"/>
              </a:ext>
            </a:extLst>
          </p:cNvPr>
          <p:cNvSpPr txBox="1"/>
          <p:nvPr/>
        </p:nvSpPr>
        <p:spPr>
          <a:xfrm>
            <a:off x="288902" y="5329638"/>
            <a:ext cx="2396596" cy="41498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600" b="1" kern="0" spc="-22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Montserrat Bold" pitchFamily="34" charset="-122"/>
                <a:cs typeface="Montserrat Bold" pitchFamily="34" charset="-120"/>
              </a:rPr>
              <a:t>Storytelling &amp; Sound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F314F-B4BB-6283-9916-41CDEEE74C1D}"/>
              </a:ext>
            </a:extLst>
          </p:cNvPr>
          <p:cNvSpPr txBox="1"/>
          <p:nvPr/>
        </p:nvSpPr>
        <p:spPr>
          <a:xfrm>
            <a:off x="280028" y="4634687"/>
            <a:ext cx="2396596" cy="83099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r>
              <a:rPr lang="en-US" sz="1600" noProof="1">
                <a:solidFill>
                  <a:schemeClr val="bg1"/>
                </a:solidFill>
                <a:latin typeface="Trebuchet MS" panose="020B0603020202020204" pitchFamily="34" charset="0"/>
              </a:rPr>
              <a:t>Craft narratives and soundscapes for immersion.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42A30-BE3A-E144-7475-C67B5753D7B0}"/>
              </a:ext>
            </a:extLst>
          </p:cNvPr>
          <p:cNvSpPr txBox="1"/>
          <p:nvPr/>
        </p:nvSpPr>
        <p:spPr>
          <a:xfrm>
            <a:off x="7792537" y="996787"/>
            <a:ext cx="239659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Design &amp;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A82CE-AE1F-0FD0-579E-C26623C2A389}"/>
              </a:ext>
            </a:extLst>
          </p:cNvPr>
          <p:cNvSpPr txBox="1"/>
          <p:nvPr/>
        </p:nvSpPr>
        <p:spPr>
          <a:xfrm>
            <a:off x="7799352" y="1319953"/>
            <a:ext cx="2956694" cy="92333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noProof="1">
                <a:solidFill>
                  <a:schemeClr val="bg1"/>
                </a:solidFill>
                <a:latin typeface="Trebuchet MS" panose="020B0603020202020204" pitchFamily="34" charset="0"/>
              </a:rPr>
              <a:t>Create characters, environments, and interfaces.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960D85-08F1-3BF8-7E79-9D40C62A2C1B}"/>
              </a:ext>
            </a:extLst>
          </p:cNvPr>
          <p:cNvSpPr txBox="1"/>
          <p:nvPr/>
        </p:nvSpPr>
        <p:spPr>
          <a:xfrm>
            <a:off x="9471817" y="5316236"/>
            <a:ext cx="2396596" cy="42838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000" b="1" kern="0" spc="-22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Montserrat Bold" pitchFamily="34" charset="-122"/>
                <a:cs typeface="Montserrat Bold" pitchFamily="34" charset="-120"/>
              </a:rPr>
              <a:t>Coding &amp; Logic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86105F-C8C4-BABE-6221-9C4AAC6ECCBB}"/>
              </a:ext>
            </a:extLst>
          </p:cNvPr>
          <p:cNvSpPr txBox="1"/>
          <p:nvPr/>
        </p:nvSpPr>
        <p:spPr>
          <a:xfrm>
            <a:off x="9471818" y="4362730"/>
            <a:ext cx="2116531" cy="92333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noProof="1">
                <a:solidFill>
                  <a:schemeClr val="bg1"/>
                </a:solidFill>
                <a:latin typeface="Trebuchet MS" panose="020B0603020202020204" pitchFamily="34" charset="0"/>
              </a:rPr>
              <a:t>Build game engines with C# or C++ in Unity/Unreal.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800A96-C249-1D49-B8AA-D49D7884B2EA}"/>
              </a:ext>
            </a:extLst>
          </p:cNvPr>
          <p:cNvGrpSpPr/>
          <p:nvPr/>
        </p:nvGrpSpPr>
        <p:grpSpPr>
          <a:xfrm>
            <a:off x="2914302" y="763637"/>
            <a:ext cx="6363397" cy="4984458"/>
            <a:chOff x="2914302" y="763637"/>
            <a:chExt cx="6363397" cy="4984458"/>
          </a:xfrm>
        </p:grpSpPr>
        <p:pic>
          <p:nvPicPr>
            <p:cNvPr id="8" name="Graphic 7" descr="Lights On with solid fill">
              <a:extLst>
                <a:ext uri="{FF2B5EF4-FFF2-40B4-BE49-F238E27FC236}">
                  <a16:creationId xmlns:a16="http://schemas.microsoft.com/office/drawing/2014/main" id="{83626053-1EC4-EF34-C2DA-30AE1AA1D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59736" y="4136077"/>
              <a:ext cx="914400" cy="914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E73B63-CB47-8949-A902-68C6355B6C96}"/>
                </a:ext>
              </a:extLst>
            </p:cNvPr>
            <p:cNvGrpSpPr/>
            <p:nvPr/>
          </p:nvGrpSpPr>
          <p:grpSpPr>
            <a:xfrm flipH="1">
              <a:off x="2914302" y="3478422"/>
              <a:ext cx="3404509" cy="2269673"/>
              <a:chOff x="5869033" y="3373484"/>
              <a:chExt cx="3404509" cy="226967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396B68B-3183-6650-7C23-13AED938EA50}"/>
                  </a:ext>
                </a:extLst>
              </p:cNvPr>
              <p:cNvSpPr/>
              <p:nvPr/>
            </p:nvSpPr>
            <p:spPr>
              <a:xfrm>
                <a:off x="5869033" y="3373484"/>
                <a:ext cx="3404509" cy="2269673"/>
              </a:xfrm>
              <a:custGeom>
                <a:avLst/>
                <a:gdLst>
                  <a:gd name="connsiteX0" fmla="*/ 1371600 w 4114800"/>
                  <a:gd name="connsiteY0" fmla="*/ 548640 h 2743200"/>
                  <a:gd name="connsiteX1" fmla="*/ 548640 w 4114800"/>
                  <a:gd name="connsiteY1" fmla="*/ 1371600 h 2743200"/>
                  <a:gd name="connsiteX2" fmla="*/ 1371600 w 4114800"/>
                  <a:gd name="connsiteY2" fmla="*/ 2194560 h 2743200"/>
                  <a:gd name="connsiteX3" fmla="*/ 2194560 w 4114800"/>
                  <a:gd name="connsiteY3" fmla="*/ 1371600 h 2743200"/>
                  <a:gd name="connsiteX4" fmla="*/ 1371600 w 4114800"/>
                  <a:gd name="connsiteY4" fmla="*/ 548640 h 2743200"/>
                  <a:gd name="connsiteX5" fmla="*/ 1371600 w 4114800"/>
                  <a:gd name="connsiteY5" fmla="*/ 0 h 2743200"/>
                  <a:gd name="connsiteX6" fmla="*/ 2743200 w 4114800"/>
                  <a:gd name="connsiteY6" fmla="*/ 1371600 h 2743200"/>
                  <a:gd name="connsiteX7" fmla="*/ 2508953 w 4114800"/>
                  <a:gd name="connsiteY7" fmla="*/ 2138475 h 2743200"/>
                  <a:gd name="connsiteX8" fmla="*/ 2467013 w 4114800"/>
                  <a:gd name="connsiteY8" fmla="*/ 2194560 h 2743200"/>
                  <a:gd name="connsiteX9" fmla="*/ 3889468 w 4114800"/>
                  <a:gd name="connsiteY9" fmla="*/ 2194560 h 2743200"/>
                  <a:gd name="connsiteX10" fmla="*/ 4114800 w 4114800"/>
                  <a:gd name="connsiteY10" fmla="*/ 2468880 h 2743200"/>
                  <a:gd name="connsiteX11" fmla="*/ 3889468 w 4114800"/>
                  <a:gd name="connsiteY11" fmla="*/ 2743200 h 2743200"/>
                  <a:gd name="connsiteX12" fmla="*/ 1371600 w 4114800"/>
                  <a:gd name="connsiteY12" fmla="*/ 2743200 h 2743200"/>
                  <a:gd name="connsiteX13" fmla="*/ 0 w 4114800"/>
                  <a:gd name="connsiteY13" fmla="*/ 1371600 h 2743200"/>
                  <a:gd name="connsiteX14" fmla="*/ 1371600 w 4114800"/>
                  <a:gd name="connsiteY14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14800" h="2743200">
                    <a:moveTo>
                      <a:pt x="1371600" y="548640"/>
                    </a:moveTo>
                    <a:cubicBezTo>
                      <a:pt x="917092" y="548640"/>
                      <a:pt x="548640" y="917092"/>
                      <a:pt x="548640" y="1371600"/>
                    </a:cubicBezTo>
                    <a:cubicBezTo>
                      <a:pt x="548640" y="1826108"/>
                      <a:pt x="917092" y="2194560"/>
                      <a:pt x="1371600" y="2194560"/>
                    </a:cubicBezTo>
                    <a:cubicBezTo>
                      <a:pt x="1826108" y="2194560"/>
                      <a:pt x="2194560" y="1826108"/>
                      <a:pt x="2194560" y="1371600"/>
                    </a:cubicBezTo>
                    <a:cubicBezTo>
                      <a:pt x="2194560" y="917092"/>
                      <a:pt x="1826108" y="548640"/>
                      <a:pt x="1371600" y="548640"/>
                    </a:cubicBezTo>
                    <a:close/>
                    <a:moveTo>
                      <a:pt x="1371600" y="0"/>
                    </a:moveTo>
                    <a:cubicBezTo>
                      <a:pt x="2129114" y="0"/>
                      <a:pt x="2743200" y="614086"/>
                      <a:pt x="2743200" y="1371600"/>
                    </a:cubicBezTo>
                    <a:cubicBezTo>
                      <a:pt x="2743200" y="1655668"/>
                      <a:pt x="2656844" y="1919566"/>
                      <a:pt x="2508953" y="2138475"/>
                    </a:cubicBezTo>
                    <a:lnTo>
                      <a:pt x="2467013" y="2194560"/>
                    </a:lnTo>
                    <a:lnTo>
                      <a:pt x="3889468" y="2194560"/>
                    </a:lnTo>
                    <a:lnTo>
                      <a:pt x="4114800" y="2468880"/>
                    </a:lnTo>
                    <a:lnTo>
                      <a:pt x="3889468" y="2743200"/>
                    </a:lnTo>
                    <a:lnTo>
                      <a:pt x="1371600" y="2743200"/>
                    </a:lnTo>
                    <a:cubicBezTo>
                      <a:pt x="614086" y="2743200"/>
                      <a:pt x="0" y="2129114"/>
                      <a:pt x="0" y="1371600"/>
                    </a:cubicBezTo>
                    <a:cubicBezTo>
                      <a:pt x="0" y="614086"/>
                      <a:pt x="614086" y="0"/>
                      <a:pt x="1371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2D8F1DF-1611-13DC-261E-8E278D6734C9}"/>
                  </a:ext>
                </a:extLst>
              </p:cNvPr>
              <p:cNvSpPr/>
              <p:nvPr/>
            </p:nvSpPr>
            <p:spPr>
              <a:xfrm>
                <a:off x="7004957" y="4612821"/>
                <a:ext cx="1125843" cy="576402"/>
              </a:xfrm>
              <a:custGeom>
                <a:avLst/>
                <a:gdLst>
                  <a:gd name="connsiteX0" fmla="*/ 669281 w 1125843"/>
                  <a:gd name="connsiteY0" fmla="*/ 0 h 576402"/>
                  <a:gd name="connsiteX1" fmla="*/ 1125843 w 1125843"/>
                  <a:gd name="connsiteY1" fmla="*/ 0 h 576402"/>
                  <a:gd name="connsiteX2" fmla="*/ 1120673 w 1125843"/>
                  <a:gd name="connsiteY2" fmla="*/ 68324 h 576402"/>
                  <a:gd name="connsiteX3" fmla="*/ 939937 w 1125843"/>
                  <a:gd name="connsiteY3" fmla="*/ 529998 h 576402"/>
                  <a:gd name="connsiteX4" fmla="*/ 905237 w 1125843"/>
                  <a:gd name="connsiteY4" fmla="*/ 576402 h 576402"/>
                  <a:gd name="connsiteX5" fmla="*/ 0 w 1125843"/>
                  <a:gd name="connsiteY5" fmla="*/ 576402 h 576402"/>
                  <a:gd name="connsiteX6" fmla="*/ 0 w 1125843"/>
                  <a:gd name="connsiteY6" fmla="*/ 576293 h 576402"/>
                  <a:gd name="connsiteX7" fmla="*/ 136139 w 1125843"/>
                  <a:gd name="connsiteY7" fmla="*/ 562569 h 576402"/>
                  <a:gd name="connsiteX8" fmla="*/ 136164 w 1125843"/>
                  <a:gd name="connsiteY8" fmla="*/ 562561 h 576402"/>
                  <a:gd name="connsiteX9" fmla="*/ 233030 w 1125843"/>
                  <a:gd name="connsiteY9" fmla="*/ 535085 h 576402"/>
                  <a:gd name="connsiteX10" fmla="*/ 251364 w 1125843"/>
                  <a:gd name="connsiteY10" fmla="*/ 526801 h 576402"/>
                  <a:gd name="connsiteX11" fmla="*/ 263951 w 1125843"/>
                  <a:gd name="connsiteY11" fmla="*/ 522894 h 576402"/>
                  <a:gd name="connsiteX12" fmla="*/ 283523 w 1125843"/>
                  <a:gd name="connsiteY12" fmla="*/ 512271 h 576402"/>
                  <a:gd name="connsiteX13" fmla="*/ 323471 w 1125843"/>
                  <a:gd name="connsiteY13" fmla="*/ 494221 h 576402"/>
                  <a:gd name="connsiteX14" fmla="*/ 360500 w 1125843"/>
                  <a:gd name="connsiteY14" fmla="*/ 470489 h 576402"/>
                  <a:gd name="connsiteX15" fmla="*/ 379612 w 1125843"/>
                  <a:gd name="connsiteY15" fmla="*/ 460115 h 576402"/>
                  <a:gd name="connsiteX16" fmla="*/ 389794 w 1125843"/>
                  <a:gd name="connsiteY16" fmla="*/ 451714 h 576402"/>
                  <a:gd name="connsiteX17" fmla="*/ 406307 w 1125843"/>
                  <a:gd name="connsiteY17" fmla="*/ 441131 h 576402"/>
                  <a:gd name="connsiteX18" fmla="*/ 480357 w 1125843"/>
                  <a:gd name="connsiteY18" fmla="*/ 376993 h 576402"/>
                  <a:gd name="connsiteX19" fmla="*/ 480384 w 1125843"/>
                  <a:gd name="connsiteY19" fmla="*/ 376971 h 576402"/>
                  <a:gd name="connsiteX20" fmla="*/ 480408 w 1125843"/>
                  <a:gd name="connsiteY20" fmla="*/ 376942 h 576402"/>
                  <a:gd name="connsiteX21" fmla="*/ 544543 w 1125843"/>
                  <a:gd name="connsiteY21" fmla="*/ 302895 h 576402"/>
                  <a:gd name="connsiteX22" fmla="*/ 555126 w 1125843"/>
                  <a:gd name="connsiteY22" fmla="*/ 286382 h 576402"/>
                  <a:gd name="connsiteX23" fmla="*/ 563528 w 1125843"/>
                  <a:gd name="connsiteY23" fmla="*/ 276199 h 576402"/>
                  <a:gd name="connsiteX24" fmla="*/ 573903 w 1125843"/>
                  <a:gd name="connsiteY24" fmla="*/ 257085 h 576402"/>
                  <a:gd name="connsiteX25" fmla="*/ 597633 w 1125843"/>
                  <a:gd name="connsiteY25" fmla="*/ 220058 h 576402"/>
                  <a:gd name="connsiteX26" fmla="*/ 615682 w 1125843"/>
                  <a:gd name="connsiteY26" fmla="*/ 180112 h 576402"/>
                  <a:gd name="connsiteX27" fmla="*/ 626307 w 1125843"/>
                  <a:gd name="connsiteY27" fmla="*/ 160538 h 576402"/>
                  <a:gd name="connsiteX28" fmla="*/ 630214 w 1125843"/>
                  <a:gd name="connsiteY28" fmla="*/ 147949 h 576402"/>
                  <a:gd name="connsiteX29" fmla="*/ 638498 w 1125843"/>
                  <a:gd name="connsiteY29" fmla="*/ 129617 h 576402"/>
                  <a:gd name="connsiteX30" fmla="*/ 665974 w 1125843"/>
                  <a:gd name="connsiteY30" fmla="*/ 32750 h 576402"/>
                  <a:gd name="connsiteX31" fmla="*/ 665982 w 1125843"/>
                  <a:gd name="connsiteY31" fmla="*/ 32726 h 5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25843" h="576402">
                    <a:moveTo>
                      <a:pt x="669281" y="0"/>
                    </a:moveTo>
                    <a:lnTo>
                      <a:pt x="1125843" y="0"/>
                    </a:lnTo>
                    <a:lnTo>
                      <a:pt x="1120673" y="68324"/>
                    </a:lnTo>
                    <a:cubicBezTo>
                      <a:pt x="1094842" y="237378"/>
                      <a:pt x="1031709" y="394157"/>
                      <a:pt x="939937" y="529998"/>
                    </a:cubicBezTo>
                    <a:lnTo>
                      <a:pt x="905237" y="576402"/>
                    </a:lnTo>
                    <a:lnTo>
                      <a:pt x="0" y="576402"/>
                    </a:lnTo>
                    <a:lnTo>
                      <a:pt x="0" y="576293"/>
                    </a:lnTo>
                    <a:lnTo>
                      <a:pt x="136139" y="562569"/>
                    </a:lnTo>
                    <a:lnTo>
                      <a:pt x="136164" y="562561"/>
                    </a:lnTo>
                    <a:lnTo>
                      <a:pt x="233030" y="535085"/>
                    </a:lnTo>
                    <a:lnTo>
                      <a:pt x="251364" y="526801"/>
                    </a:lnTo>
                    <a:lnTo>
                      <a:pt x="263951" y="522894"/>
                    </a:lnTo>
                    <a:lnTo>
                      <a:pt x="283523" y="512271"/>
                    </a:lnTo>
                    <a:lnTo>
                      <a:pt x="323471" y="494221"/>
                    </a:lnTo>
                    <a:lnTo>
                      <a:pt x="360500" y="470489"/>
                    </a:lnTo>
                    <a:lnTo>
                      <a:pt x="379612" y="460115"/>
                    </a:lnTo>
                    <a:lnTo>
                      <a:pt x="389794" y="451714"/>
                    </a:lnTo>
                    <a:lnTo>
                      <a:pt x="406307" y="441131"/>
                    </a:lnTo>
                    <a:lnTo>
                      <a:pt x="480357" y="376993"/>
                    </a:lnTo>
                    <a:lnTo>
                      <a:pt x="480384" y="376971"/>
                    </a:lnTo>
                    <a:lnTo>
                      <a:pt x="480408" y="376942"/>
                    </a:lnTo>
                    <a:lnTo>
                      <a:pt x="544543" y="302895"/>
                    </a:lnTo>
                    <a:lnTo>
                      <a:pt x="555126" y="286382"/>
                    </a:lnTo>
                    <a:lnTo>
                      <a:pt x="563528" y="276199"/>
                    </a:lnTo>
                    <a:lnTo>
                      <a:pt x="573903" y="257085"/>
                    </a:lnTo>
                    <a:lnTo>
                      <a:pt x="597633" y="220058"/>
                    </a:lnTo>
                    <a:lnTo>
                      <a:pt x="615682" y="180112"/>
                    </a:lnTo>
                    <a:lnTo>
                      <a:pt x="626307" y="160538"/>
                    </a:lnTo>
                    <a:lnTo>
                      <a:pt x="630214" y="147949"/>
                    </a:lnTo>
                    <a:lnTo>
                      <a:pt x="638498" y="129617"/>
                    </a:lnTo>
                    <a:lnTo>
                      <a:pt x="665974" y="32750"/>
                    </a:lnTo>
                    <a:lnTo>
                      <a:pt x="665982" y="3272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64000">
                    <a:schemeClr val="tx1">
                      <a:alpha val="20000"/>
                    </a:schemeClr>
                  </a:gs>
                  <a:gs pos="73000">
                    <a:schemeClr val="tx1">
                      <a:alpha val="3000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418FDD8-38A4-6E4B-CC7F-FC042D3C0ED6}"/>
                </a:ext>
              </a:extLst>
            </p:cNvPr>
            <p:cNvGrpSpPr/>
            <p:nvPr/>
          </p:nvGrpSpPr>
          <p:grpSpPr>
            <a:xfrm>
              <a:off x="5873190" y="3478421"/>
              <a:ext cx="3404509" cy="2269673"/>
              <a:chOff x="5869033" y="3373484"/>
              <a:chExt cx="3404509" cy="226967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62526BD-CC84-DC9A-A1ED-909F4F4A8D19}"/>
                  </a:ext>
                </a:extLst>
              </p:cNvPr>
              <p:cNvSpPr/>
              <p:nvPr/>
            </p:nvSpPr>
            <p:spPr>
              <a:xfrm>
                <a:off x="5869033" y="3373484"/>
                <a:ext cx="3404509" cy="2269673"/>
              </a:xfrm>
              <a:custGeom>
                <a:avLst/>
                <a:gdLst>
                  <a:gd name="connsiteX0" fmla="*/ 1371600 w 4114800"/>
                  <a:gd name="connsiteY0" fmla="*/ 548640 h 2743200"/>
                  <a:gd name="connsiteX1" fmla="*/ 548640 w 4114800"/>
                  <a:gd name="connsiteY1" fmla="*/ 1371600 h 2743200"/>
                  <a:gd name="connsiteX2" fmla="*/ 1371600 w 4114800"/>
                  <a:gd name="connsiteY2" fmla="*/ 2194560 h 2743200"/>
                  <a:gd name="connsiteX3" fmla="*/ 2194560 w 4114800"/>
                  <a:gd name="connsiteY3" fmla="*/ 1371600 h 2743200"/>
                  <a:gd name="connsiteX4" fmla="*/ 1371600 w 4114800"/>
                  <a:gd name="connsiteY4" fmla="*/ 548640 h 2743200"/>
                  <a:gd name="connsiteX5" fmla="*/ 1371600 w 4114800"/>
                  <a:gd name="connsiteY5" fmla="*/ 0 h 2743200"/>
                  <a:gd name="connsiteX6" fmla="*/ 2743200 w 4114800"/>
                  <a:gd name="connsiteY6" fmla="*/ 1371600 h 2743200"/>
                  <a:gd name="connsiteX7" fmla="*/ 2508953 w 4114800"/>
                  <a:gd name="connsiteY7" fmla="*/ 2138475 h 2743200"/>
                  <a:gd name="connsiteX8" fmla="*/ 2467013 w 4114800"/>
                  <a:gd name="connsiteY8" fmla="*/ 2194560 h 2743200"/>
                  <a:gd name="connsiteX9" fmla="*/ 3889468 w 4114800"/>
                  <a:gd name="connsiteY9" fmla="*/ 2194560 h 2743200"/>
                  <a:gd name="connsiteX10" fmla="*/ 4114800 w 4114800"/>
                  <a:gd name="connsiteY10" fmla="*/ 2468880 h 2743200"/>
                  <a:gd name="connsiteX11" fmla="*/ 3889468 w 4114800"/>
                  <a:gd name="connsiteY11" fmla="*/ 2743200 h 2743200"/>
                  <a:gd name="connsiteX12" fmla="*/ 1371600 w 4114800"/>
                  <a:gd name="connsiteY12" fmla="*/ 2743200 h 2743200"/>
                  <a:gd name="connsiteX13" fmla="*/ 0 w 4114800"/>
                  <a:gd name="connsiteY13" fmla="*/ 1371600 h 2743200"/>
                  <a:gd name="connsiteX14" fmla="*/ 1371600 w 4114800"/>
                  <a:gd name="connsiteY14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14800" h="2743200">
                    <a:moveTo>
                      <a:pt x="1371600" y="548640"/>
                    </a:moveTo>
                    <a:cubicBezTo>
                      <a:pt x="917092" y="548640"/>
                      <a:pt x="548640" y="917092"/>
                      <a:pt x="548640" y="1371600"/>
                    </a:cubicBezTo>
                    <a:cubicBezTo>
                      <a:pt x="548640" y="1826108"/>
                      <a:pt x="917092" y="2194560"/>
                      <a:pt x="1371600" y="2194560"/>
                    </a:cubicBezTo>
                    <a:cubicBezTo>
                      <a:pt x="1826108" y="2194560"/>
                      <a:pt x="2194560" y="1826108"/>
                      <a:pt x="2194560" y="1371600"/>
                    </a:cubicBezTo>
                    <a:cubicBezTo>
                      <a:pt x="2194560" y="917092"/>
                      <a:pt x="1826108" y="548640"/>
                      <a:pt x="1371600" y="548640"/>
                    </a:cubicBezTo>
                    <a:close/>
                    <a:moveTo>
                      <a:pt x="1371600" y="0"/>
                    </a:moveTo>
                    <a:cubicBezTo>
                      <a:pt x="2129114" y="0"/>
                      <a:pt x="2743200" y="614086"/>
                      <a:pt x="2743200" y="1371600"/>
                    </a:cubicBezTo>
                    <a:cubicBezTo>
                      <a:pt x="2743200" y="1655668"/>
                      <a:pt x="2656844" y="1919566"/>
                      <a:pt x="2508953" y="2138475"/>
                    </a:cubicBezTo>
                    <a:lnTo>
                      <a:pt x="2467013" y="2194560"/>
                    </a:lnTo>
                    <a:lnTo>
                      <a:pt x="3889468" y="2194560"/>
                    </a:lnTo>
                    <a:lnTo>
                      <a:pt x="4114800" y="2468880"/>
                    </a:lnTo>
                    <a:lnTo>
                      <a:pt x="3889468" y="2743200"/>
                    </a:lnTo>
                    <a:lnTo>
                      <a:pt x="1371600" y="2743200"/>
                    </a:lnTo>
                    <a:cubicBezTo>
                      <a:pt x="614086" y="2743200"/>
                      <a:pt x="0" y="2129114"/>
                      <a:pt x="0" y="1371600"/>
                    </a:cubicBezTo>
                    <a:cubicBezTo>
                      <a:pt x="0" y="614086"/>
                      <a:pt x="614086" y="0"/>
                      <a:pt x="137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719B5D0-F0C1-0B02-C27D-CA64EAAD8CDA}"/>
                  </a:ext>
                </a:extLst>
              </p:cNvPr>
              <p:cNvSpPr/>
              <p:nvPr/>
            </p:nvSpPr>
            <p:spPr>
              <a:xfrm>
                <a:off x="7004957" y="4612821"/>
                <a:ext cx="1125843" cy="576402"/>
              </a:xfrm>
              <a:custGeom>
                <a:avLst/>
                <a:gdLst>
                  <a:gd name="connsiteX0" fmla="*/ 669281 w 1125843"/>
                  <a:gd name="connsiteY0" fmla="*/ 0 h 576402"/>
                  <a:gd name="connsiteX1" fmla="*/ 1125843 w 1125843"/>
                  <a:gd name="connsiteY1" fmla="*/ 0 h 576402"/>
                  <a:gd name="connsiteX2" fmla="*/ 1120673 w 1125843"/>
                  <a:gd name="connsiteY2" fmla="*/ 68324 h 576402"/>
                  <a:gd name="connsiteX3" fmla="*/ 939937 w 1125843"/>
                  <a:gd name="connsiteY3" fmla="*/ 529998 h 576402"/>
                  <a:gd name="connsiteX4" fmla="*/ 905237 w 1125843"/>
                  <a:gd name="connsiteY4" fmla="*/ 576402 h 576402"/>
                  <a:gd name="connsiteX5" fmla="*/ 0 w 1125843"/>
                  <a:gd name="connsiteY5" fmla="*/ 576402 h 576402"/>
                  <a:gd name="connsiteX6" fmla="*/ 0 w 1125843"/>
                  <a:gd name="connsiteY6" fmla="*/ 576293 h 576402"/>
                  <a:gd name="connsiteX7" fmla="*/ 136139 w 1125843"/>
                  <a:gd name="connsiteY7" fmla="*/ 562569 h 576402"/>
                  <a:gd name="connsiteX8" fmla="*/ 136164 w 1125843"/>
                  <a:gd name="connsiteY8" fmla="*/ 562561 h 576402"/>
                  <a:gd name="connsiteX9" fmla="*/ 233030 w 1125843"/>
                  <a:gd name="connsiteY9" fmla="*/ 535085 h 576402"/>
                  <a:gd name="connsiteX10" fmla="*/ 251364 w 1125843"/>
                  <a:gd name="connsiteY10" fmla="*/ 526801 h 576402"/>
                  <a:gd name="connsiteX11" fmla="*/ 263951 w 1125843"/>
                  <a:gd name="connsiteY11" fmla="*/ 522894 h 576402"/>
                  <a:gd name="connsiteX12" fmla="*/ 283523 w 1125843"/>
                  <a:gd name="connsiteY12" fmla="*/ 512271 h 576402"/>
                  <a:gd name="connsiteX13" fmla="*/ 323471 w 1125843"/>
                  <a:gd name="connsiteY13" fmla="*/ 494221 h 576402"/>
                  <a:gd name="connsiteX14" fmla="*/ 360500 w 1125843"/>
                  <a:gd name="connsiteY14" fmla="*/ 470489 h 576402"/>
                  <a:gd name="connsiteX15" fmla="*/ 379612 w 1125843"/>
                  <a:gd name="connsiteY15" fmla="*/ 460115 h 576402"/>
                  <a:gd name="connsiteX16" fmla="*/ 389794 w 1125843"/>
                  <a:gd name="connsiteY16" fmla="*/ 451714 h 576402"/>
                  <a:gd name="connsiteX17" fmla="*/ 406307 w 1125843"/>
                  <a:gd name="connsiteY17" fmla="*/ 441131 h 576402"/>
                  <a:gd name="connsiteX18" fmla="*/ 480357 w 1125843"/>
                  <a:gd name="connsiteY18" fmla="*/ 376993 h 576402"/>
                  <a:gd name="connsiteX19" fmla="*/ 480384 w 1125843"/>
                  <a:gd name="connsiteY19" fmla="*/ 376971 h 576402"/>
                  <a:gd name="connsiteX20" fmla="*/ 480408 w 1125843"/>
                  <a:gd name="connsiteY20" fmla="*/ 376942 h 576402"/>
                  <a:gd name="connsiteX21" fmla="*/ 544543 w 1125843"/>
                  <a:gd name="connsiteY21" fmla="*/ 302895 h 576402"/>
                  <a:gd name="connsiteX22" fmla="*/ 555126 w 1125843"/>
                  <a:gd name="connsiteY22" fmla="*/ 286382 h 576402"/>
                  <a:gd name="connsiteX23" fmla="*/ 563528 w 1125843"/>
                  <a:gd name="connsiteY23" fmla="*/ 276199 h 576402"/>
                  <a:gd name="connsiteX24" fmla="*/ 573903 w 1125843"/>
                  <a:gd name="connsiteY24" fmla="*/ 257085 h 576402"/>
                  <a:gd name="connsiteX25" fmla="*/ 597633 w 1125843"/>
                  <a:gd name="connsiteY25" fmla="*/ 220058 h 576402"/>
                  <a:gd name="connsiteX26" fmla="*/ 615682 w 1125843"/>
                  <a:gd name="connsiteY26" fmla="*/ 180112 h 576402"/>
                  <a:gd name="connsiteX27" fmla="*/ 626307 w 1125843"/>
                  <a:gd name="connsiteY27" fmla="*/ 160538 h 576402"/>
                  <a:gd name="connsiteX28" fmla="*/ 630214 w 1125843"/>
                  <a:gd name="connsiteY28" fmla="*/ 147949 h 576402"/>
                  <a:gd name="connsiteX29" fmla="*/ 638498 w 1125843"/>
                  <a:gd name="connsiteY29" fmla="*/ 129617 h 576402"/>
                  <a:gd name="connsiteX30" fmla="*/ 665974 w 1125843"/>
                  <a:gd name="connsiteY30" fmla="*/ 32750 h 576402"/>
                  <a:gd name="connsiteX31" fmla="*/ 665982 w 1125843"/>
                  <a:gd name="connsiteY31" fmla="*/ 32726 h 5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25843" h="576402">
                    <a:moveTo>
                      <a:pt x="669281" y="0"/>
                    </a:moveTo>
                    <a:lnTo>
                      <a:pt x="1125843" y="0"/>
                    </a:lnTo>
                    <a:lnTo>
                      <a:pt x="1120673" y="68324"/>
                    </a:lnTo>
                    <a:cubicBezTo>
                      <a:pt x="1094842" y="237378"/>
                      <a:pt x="1031709" y="394157"/>
                      <a:pt x="939937" y="529998"/>
                    </a:cubicBezTo>
                    <a:lnTo>
                      <a:pt x="905237" y="576402"/>
                    </a:lnTo>
                    <a:lnTo>
                      <a:pt x="0" y="576402"/>
                    </a:lnTo>
                    <a:lnTo>
                      <a:pt x="0" y="576293"/>
                    </a:lnTo>
                    <a:lnTo>
                      <a:pt x="136139" y="562569"/>
                    </a:lnTo>
                    <a:lnTo>
                      <a:pt x="136164" y="562561"/>
                    </a:lnTo>
                    <a:lnTo>
                      <a:pt x="233030" y="535085"/>
                    </a:lnTo>
                    <a:lnTo>
                      <a:pt x="251364" y="526801"/>
                    </a:lnTo>
                    <a:lnTo>
                      <a:pt x="263951" y="522894"/>
                    </a:lnTo>
                    <a:lnTo>
                      <a:pt x="283523" y="512271"/>
                    </a:lnTo>
                    <a:lnTo>
                      <a:pt x="323471" y="494221"/>
                    </a:lnTo>
                    <a:lnTo>
                      <a:pt x="360500" y="470489"/>
                    </a:lnTo>
                    <a:lnTo>
                      <a:pt x="379612" y="460115"/>
                    </a:lnTo>
                    <a:lnTo>
                      <a:pt x="389794" y="451714"/>
                    </a:lnTo>
                    <a:lnTo>
                      <a:pt x="406307" y="441131"/>
                    </a:lnTo>
                    <a:lnTo>
                      <a:pt x="480357" y="376993"/>
                    </a:lnTo>
                    <a:lnTo>
                      <a:pt x="480384" y="376971"/>
                    </a:lnTo>
                    <a:lnTo>
                      <a:pt x="480408" y="376942"/>
                    </a:lnTo>
                    <a:lnTo>
                      <a:pt x="544543" y="302895"/>
                    </a:lnTo>
                    <a:lnTo>
                      <a:pt x="555126" y="286382"/>
                    </a:lnTo>
                    <a:lnTo>
                      <a:pt x="563528" y="276199"/>
                    </a:lnTo>
                    <a:lnTo>
                      <a:pt x="573903" y="257085"/>
                    </a:lnTo>
                    <a:lnTo>
                      <a:pt x="597633" y="220058"/>
                    </a:lnTo>
                    <a:lnTo>
                      <a:pt x="615682" y="180112"/>
                    </a:lnTo>
                    <a:lnTo>
                      <a:pt x="626307" y="160538"/>
                    </a:lnTo>
                    <a:lnTo>
                      <a:pt x="630214" y="147949"/>
                    </a:lnTo>
                    <a:lnTo>
                      <a:pt x="638498" y="129617"/>
                    </a:lnTo>
                    <a:lnTo>
                      <a:pt x="665974" y="32750"/>
                    </a:lnTo>
                    <a:lnTo>
                      <a:pt x="665982" y="3272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64000">
                    <a:schemeClr val="tx1">
                      <a:alpha val="20000"/>
                    </a:schemeClr>
                  </a:gs>
                  <a:gs pos="73000">
                    <a:schemeClr val="tx1">
                      <a:alpha val="3000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71F6A71-01B5-6158-6A9B-D0B6A63C4CF7}"/>
                </a:ext>
              </a:extLst>
            </p:cNvPr>
            <p:cNvGrpSpPr/>
            <p:nvPr/>
          </p:nvGrpSpPr>
          <p:grpSpPr>
            <a:xfrm rot="16200000">
              <a:off x="4393746" y="1331055"/>
              <a:ext cx="3404509" cy="2269673"/>
              <a:chOff x="5869033" y="3373484"/>
              <a:chExt cx="3404509" cy="2269673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99CF419-86E0-EFE3-519A-B6C5DC4F5A95}"/>
                  </a:ext>
                </a:extLst>
              </p:cNvPr>
              <p:cNvSpPr/>
              <p:nvPr/>
            </p:nvSpPr>
            <p:spPr>
              <a:xfrm>
                <a:off x="5869033" y="3373484"/>
                <a:ext cx="3404509" cy="2269673"/>
              </a:xfrm>
              <a:custGeom>
                <a:avLst/>
                <a:gdLst>
                  <a:gd name="connsiteX0" fmla="*/ 1371600 w 4114800"/>
                  <a:gd name="connsiteY0" fmla="*/ 548640 h 2743200"/>
                  <a:gd name="connsiteX1" fmla="*/ 548640 w 4114800"/>
                  <a:gd name="connsiteY1" fmla="*/ 1371600 h 2743200"/>
                  <a:gd name="connsiteX2" fmla="*/ 1371600 w 4114800"/>
                  <a:gd name="connsiteY2" fmla="*/ 2194560 h 2743200"/>
                  <a:gd name="connsiteX3" fmla="*/ 2194560 w 4114800"/>
                  <a:gd name="connsiteY3" fmla="*/ 1371600 h 2743200"/>
                  <a:gd name="connsiteX4" fmla="*/ 1371600 w 4114800"/>
                  <a:gd name="connsiteY4" fmla="*/ 548640 h 2743200"/>
                  <a:gd name="connsiteX5" fmla="*/ 1371600 w 4114800"/>
                  <a:gd name="connsiteY5" fmla="*/ 0 h 2743200"/>
                  <a:gd name="connsiteX6" fmla="*/ 2743200 w 4114800"/>
                  <a:gd name="connsiteY6" fmla="*/ 1371600 h 2743200"/>
                  <a:gd name="connsiteX7" fmla="*/ 2508953 w 4114800"/>
                  <a:gd name="connsiteY7" fmla="*/ 2138475 h 2743200"/>
                  <a:gd name="connsiteX8" fmla="*/ 2467013 w 4114800"/>
                  <a:gd name="connsiteY8" fmla="*/ 2194560 h 2743200"/>
                  <a:gd name="connsiteX9" fmla="*/ 3889468 w 4114800"/>
                  <a:gd name="connsiteY9" fmla="*/ 2194560 h 2743200"/>
                  <a:gd name="connsiteX10" fmla="*/ 4114800 w 4114800"/>
                  <a:gd name="connsiteY10" fmla="*/ 2468880 h 2743200"/>
                  <a:gd name="connsiteX11" fmla="*/ 3889468 w 4114800"/>
                  <a:gd name="connsiteY11" fmla="*/ 2743200 h 2743200"/>
                  <a:gd name="connsiteX12" fmla="*/ 1371600 w 4114800"/>
                  <a:gd name="connsiteY12" fmla="*/ 2743200 h 2743200"/>
                  <a:gd name="connsiteX13" fmla="*/ 0 w 4114800"/>
                  <a:gd name="connsiteY13" fmla="*/ 1371600 h 2743200"/>
                  <a:gd name="connsiteX14" fmla="*/ 1371600 w 4114800"/>
                  <a:gd name="connsiteY14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14800" h="2743200">
                    <a:moveTo>
                      <a:pt x="1371600" y="548640"/>
                    </a:moveTo>
                    <a:cubicBezTo>
                      <a:pt x="917092" y="548640"/>
                      <a:pt x="548640" y="917092"/>
                      <a:pt x="548640" y="1371600"/>
                    </a:cubicBezTo>
                    <a:cubicBezTo>
                      <a:pt x="548640" y="1826108"/>
                      <a:pt x="917092" y="2194560"/>
                      <a:pt x="1371600" y="2194560"/>
                    </a:cubicBezTo>
                    <a:cubicBezTo>
                      <a:pt x="1826108" y="2194560"/>
                      <a:pt x="2194560" y="1826108"/>
                      <a:pt x="2194560" y="1371600"/>
                    </a:cubicBezTo>
                    <a:cubicBezTo>
                      <a:pt x="2194560" y="917092"/>
                      <a:pt x="1826108" y="548640"/>
                      <a:pt x="1371600" y="548640"/>
                    </a:cubicBezTo>
                    <a:close/>
                    <a:moveTo>
                      <a:pt x="1371600" y="0"/>
                    </a:moveTo>
                    <a:cubicBezTo>
                      <a:pt x="2129114" y="0"/>
                      <a:pt x="2743200" y="614086"/>
                      <a:pt x="2743200" y="1371600"/>
                    </a:cubicBezTo>
                    <a:cubicBezTo>
                      <a:pt x="2743200" y="1655668"/>
                      <a:pt x="2656844" y="1919566"/>
                      <a:pt x="2508953" y="2138475"/>
                    </a:cubicBezTo>
                    <a:lnTo>
                      <a:pt x="2467013" y="2194560"/>
                    </a:lnTo>
                    <a:lnTo>
                      <a:pt x="3889468" y="2194560"/>
                    </a:lnTo>
                    <a:lnTo>
                      <a:pt x="4114800" y="2468880"/>
                    </a:lnTo>
                    <a:lnTo>
                      <a:pt x="3889468" y="2743200"/>
                    </a:lnTo>
                    <a:lnTo>
                      <a:pt x="1371600" y="2743200"/>
                    </a:lnTo>
                    <a:cubicBezTo>
                      <a:pt x="614086" y="2743200"/>
                      <a:pt x="0" y="2129114"/>
                      <a:pt x="0" y="1371600"/>
                    </a:cubicBezTo>
                    <a:cubicBezTo>
                      <a:pt x="0" y="614086"/>
                      <a:pt x="614086" y="0"/>
                      <a:pt x="1371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510A96A-8323-45C3-9428-B3613F7BD3B3}"/>
                  </a:ext>
                </a:extLst>
              </p:cNvPr>
              <p:cNvSpPr/>
              <p:nvPr/>
            </p:nvSpPr>
            <p:spPr>
              <a:xfrm>
                <a:off x="7004957" y="4612821"/>
                <a:ext cx="1125843" cy="576402"/>
              </a:xfrm>
              <a:custGeom>
                <a:avLst/>
                <a:gdLst>
                  <a:gd name="connsiteX0" fmla="*/ 669281 w 1125843"/>
                  <a:gd name="connsiteY0" fmla="*/ 0 h 576402"/>
                  <a:gd name="connsiteX1" fmla="*/ 1125843 w 1125843"/>
                  <a:gd name="connsiteY1" fmla="*/ 0 h 576402"/>
                  <a:gd name="connsiteX2" fmla="*/ 1120673 w 1125843"/>
                  <a:gd name="connsiteY2" fmla="*/ 68324 h 576402"/>
                  <a:gd name="connsiteX3" fmla="*/ 939937 w 1125843"/>
                  <a:gd name="connsiteY3" fmla="*/ 529998 h 576402"/>
                  <a:gd name="connsiteX4" fmla="*/ 905237 w 1125843"/>
                  <a:gd name="connsiteY4" fmla="*/ 576402 h 576402"/>
                  <a:gd name="connsiteX5" fmla="*/ 0 w 1125843"/>
                  <a:gd name="connsiteY5" fmla="*/ 576402 h 576402"/>
                  <a:gd name="connsiteX6" fmla="*/ 0 w 1125843"/>
                  <a:gd name="connsiteY6" fmla="*/ 576293 h 576402"/>
                  <a:gd name="connsiteX7" fmla="*/ 136139 w 1125843"/>
                  <a:gd name="connsiteY7" fmla="*/ 562569 h 576402"/>
                  <a:gd name="connsiteX8" fmla="*/ 136164 w 1125843"/>
                  <a:gd name="connsiteY8" fmla="*/ 562561 h 576402"/>
                  <a:gd name="connsiteX9" fmla="*/ 233030 w 1125843"/>
                  <a:gd name="connsiteY9" fmla="*/ 535085 h 576402"/>
                  <a:gd name="connsiteX10" fmla="*/ 251364 w 1125843"/>
                  <a:gd name="connsiteY10" fmla="*/ 526801 h 576402"/>
                  <a:gd name="connsiteX11" fmla="*/ 263951 w 1125843"/>
                  <a:gd name="connsiteY11" fmla="*/ 522894 h 576402"/>
                  <a:gd name="connsiteX12" fmla="*/ 283523 w 1125843"/>
                  <a:gd name="connsiteY12" fmla="*/ 512271 h 576402"/>
                  <a:gd name="connsiteX13" fmla="*/ 323471 w 1125843"/>
                  <a:gd name="connsiteY13" fmla="*/ 494221 h 576402"/>
                  <a:gd name="connsiteX14" fmla="*/ 360500 w 1125843"/>
                  <a:gd name="connsiteY14" fmla="*/ 470489 h 576402"/>
                  <a:gd name="connsiteX15" fmla="*/ 379612 w 1125843"/>
                  <a:gd name="connsiteY15" fmla="*/ 460115 h 576402"/>
                  <a:gd name="connsiteX16" fmla="*/ 389794 w 1125843"/>
                  <a:gd name="connsiteY16" fmla="*/ 451714 h 576402"/>
                  <a:gd name="connsiteX17" fmla="*/ 406307 w 1125843"/>
                  <a:gd name="connsiteY17" fmla="*/ 441131 h 576402"/>
                  <a:gd name="connsiteX18" fmla="*/ 480357 w 1125843"/>
                  <a:gd name="connsiteY18" fmla="*/ 376993 h 576402"/>
                  <a:gd name="connsiteX19" fmla="*/ 480384 w 1125843"/>
                  <a:gd name="connsiteY19" fmla="*/ 376971 h 576402"/>
                  <a:gd name="connsiteX20" fmla="*/ 480408 w 1125843"/>
                  <a:gd name="connsiteY20" fmla="*/ 376942 h 576402"/>
                  <a:gd name="connsiteX21" fmla="*/ 544543 w 1125843"/>
                  <a:gd name="connsiteY21" fmla="*/ 302895 h 576402"/>
                  <a:gd name="connsiteX22" fmla="*/ 555126 w 1125843"/>
                  <a:gd name="connsiteY22" fmla="*/ 286382 h 576402"/>
                  <a:gd name="connsiteX23" fmla="*/ 563528 w 1125843"/>
                  <a:gd name="connsiteY23" fmla="*/ 276199 h 576402"/>
                  <a:gd name="connsiteX24" fmla="*/ 573903 w 1125843"/>
                  <a:gd name="connsiteY24" fmla="*/ 257085 h 576402"/>
                  <a:gd name="connsiteX25" fmla="*/ 597633 w 1125843"/>
                  <a:gd name="connsiteY25" fmla="*/ 220058 h 576402"/>
                  <a:gd name="connsiteX26" fmla="*/ 615682 w 1125843"/>
                  <a:gd name="connsiteY26" fmla="*/ 180112 h 576402"/>
                  <a:gd name="connsiteX27" fmla="*/ 626307 w 1125843"/>
                  <a:gd name="connsiteY27" fmla="*/ 160538 h 576402"/>
                  <a:gd name="connsiteX28" fmla="*/ 630214 w 1125843"/>
                  <a:gd name="connsiteY28" fmla="*/ 147949 h 576402"/>
                  <a:gd name="connsiteX29" fmla="*/ 638498 w 1125843"/>
                  <a:gd name="connsiteY29" fmla="*/ 129617 h 576402"/>
                  <a:gd name="connsiteX30" fmla="*/ 665974 w 1125843"/>
                  <a:gd name="connsiteY30" fmla="*/ 32750 h 576402"/>
                  <a:gd name="connsiteX31" fmla="*/ 665982 w 1125843"/>
                  <a:gd name="connsiteY31" fmla="*/ 32726 h 5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25843" h="576402">
                    <a:moveTo>
                      <a:pt x="669281" y="0"/>
                    </a:moveTo>
                    <a:lnTo>
                      <a:pt x="1125843" y="0"/>
                    </a:lnTo>
                    <a:lnTo>
                      <a:pt x="1120673" y="68324"/>
                    </a:lnTo>
                    <a:cubicBezTo>
                      <a:pt x="1094842" y="237378"/>
                      <a:pt x="1031709" y="394157"/>
                      <a:pt x="939937" y="529998"/>
                    </a:cubicBezTo>
                    <a:lnTo>
                      <a:pt x="905237" y="576402"/>
                    </a:lnTo>
                    <a:lnTo>
                      <a:pt x="0" y="576402"/>
                    </a:lnTo>
                    <a:lnTo>
                      <a:pt x="0" y="576293"/>
                    </a:lnTo>
                    <a:lnTo>
                      <a:pt x="136139" y="562569"/>
                    </a:lnTo>
                    <a:lnTo>
                      <a:pt x="136164" y="562561"/>
                    </a:lnTo>
                    <a:lnTo>
                      <a:pt x="233030" y="535085"/>
                    </a:lnTo>
                    <a:lnTo>
                      <a:pt x="251364" y="526801"/>
                    </a:lnTo>
                    <a:lnTo>
                      <a:pt x="263951" y="522894"/>
                    </a:lnTo>
                    <a:lnTo>
                      <a:pt x="283523" y="512271"/>
                    </a:lnTo>
                    <a:lnTo>
                      <a:pt x="323471" y="494221"/>
                    </a:lnTo>
                    <a:lnTo>
                      <a:pt x="360500" y="470489"/>
                    </a:lnTo>
                    <a:lnTo>
                      <a:pt x="379612" y="460115"/>
                    </a:lnTo>
                    <a:lnTo>
                      <a:pt x="389794" y="451714"/>
                    </a:lnTo>
                    <a:lnTo>
                      <a:pt x="406307" y="441131"/>
                    </a:lnTo>
                    <a:lnTo>
                      <a:pt x="480357" y="376993"/>
                    </a:lnTo>
                    <a:lnTo>
                      <a:pt x="480384" y="376971"/>
                    </a:lnTo>
                    <a:lnTo>
                      <a:pt x="480408" y="376942"/>
                    </a:lnTo>
                    <a:lnTo>
                      <a:pt x="544543" y="302895"/>
                    </a:lnTo>
                    <a:lnTo>
                      <a:pt x="555126" y="286382"/>
                    </a:lnTo>
                    <a:lnTo>
                      <a:pt x="563528" y="276199"/>
                    </a:lnTo>
                    <a:lnTo>
                      <a:pt x="573903" y="257085"/>
                    </a:lnTo>
                    <a:lnTo>
                      <a:pt x="597633" y="220058"/>
                    </a:lnTo>
                    <a:lnTo>
                      <a:pt x="615682" y="180112"/>
                    </a:lnTo>
                    <a:lnTo>
                      <a:pt x="626307" y="160538"/>
                    </a:lnTo>
                    <a:lnTo>
                      <a:pt x="630214" y="147949"/>
                    </a:lnTo>
                    <a:lnTo>
                      <a:pt x="638498" y="129617"/>
                    </a:lnTo>
                    <a:lnTo>
                      <a:pt x="665974" y="32750"/>
                    </a:lnTo>
                    <a:lnTo>
                      <a:pt x="665982" y="3272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64000">
                    <a:schemeClr val="tx1">
                      <a:alpha val="20000"/>
                    </a:schemeClr>
                  </a:gs>
                  <a:gs pos="73000">
                    <a:schemeClr val="tx1">
                      <a:alpha val="30000"/>
                    </a:schemeClr>
                  </a:gs>
                  <a:gs pos="100000">
                    <a:schemeClr val="tx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pic>
          <p:nvPicPr>
            <p:cNvPr id="26" name="Graphic 25" descr="Badge 3 with solid fill">
              <a:extLst>
                <a:ext uri="{FF2B5EF4-FFF2-40B4-BE49-F238E27FC236}">
                  <a16:creationId xmlns:a16="http://schemas.microsoft.com/office/drawing/2014/main" id="{FCC1EEBA-7C43-B11D-0321-0A96900F7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189061" y="5334388"/>
              <a:ext cx="373479" cy="373479"/>
            </a:xfrm>
            <a:prstGeom prst="rect">
              <a:avLst/>
            </a:prstGeom>
          </p:spPr>
        </p:pic>
        <p:pic>
          <p:nvPicPr>
            <p:cNvPr id="27" name="Graphic 26" descr="Badge with solid fill">
              <a:extLst>
                <a:ext uri="{FF2B5EF4-FFF2-40B4-BE49-F238E27FC236}">
                  <a16:creationId xmlns:a16="http://schemas.microsoft.com/office/drawing/2014/main" id="{95E36282-A947-75A8-FB5C-E0BC559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8629461" y="5334388"/>
              <a:ext cx="373479" cy="373479"/>
            </a:xfrm>
            <a:prstGeom prst="rect">
              <a:avLst/>
            </a:prstGeom>
          </p:spPr>
        </p:pic>
        <p:pic>
          <p:nvPicPr>
            <p:cNvPr id="28" name="Graphic 27" descr="Badge 1 with solid fill">
              <a:extLst>
                <a:ext uri="{FF2B5EF4-FFF2-40B4-BE49-F238E27FC236}">
                  <a16:creationId xmlns:a16="http://schemas.microsoft.com/office/drawing/2014/main" id="{28BA5276-D1D3-427F-9933-911BEE9C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21287" y="1047813"/>
              <a:ext cx="373479" cy="373479"/>
            </a:xfrm>
            <a:prstGeom prst="rect">
              <a:avLst/>
            </a:prstGeom>
          </p:spPr>
        </p:pic>
        <p:pic>
          <p:nvPicPr>
            <p:cNvPr id="34" name="Graphic 33" descr="Palette with solid fill">
              <a:extLst>
                <a:ext uri="{FF2B5EF4-FFF2-40B4-BE49-F238E27FC236}">
                  <a16:creationId xmlns:a16="http://schemas.microsoft.com/office/drawing/2014/main" id="{33118E66-DD6F-1F91-7B80-A4DBD448D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26106" y="2577230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Music with solid fill">
              <a:extLst>
                <a:ext uri="{FF2B5EF4-FFF2-40B4-BE49-F238E27FC236}">
                  <a16:creationId xmlns:a16="http://schemas.microsoft.com/office/drawing/2014/main" id="{CB51D080-979F-CBFE-FCA4-3D89D928B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768740" y="4220998"/>
              <a:ext cx="744558" cy="744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12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EC03-30C9-77F3-D539-1B98DDABD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9162D0E-CE0B-E89D-2C49-6CFA2346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4" t="41455" r="-1149" b="9253"/>
          <a:stretch/>
        </p:blipFill>
        <p:spPr>
          <a:xfrm>
            <a:off x="-275596" y="0"/>
            <a:ext cx="12771119" cy="999503"/>
          </a:xfrm>
          <a:prstGeom prst="rect">
            <a:avLst/>
          </a:prstGeom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18BB9D3D-993C-F555-97F3-AFF7930C2443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FE08DC0E-EF9D-1DFF-8714-2635D73F7B84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2831A581-9B65-F962-5372-48999B73260C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7A6E95A-DE84-F8E5-BFA4-2483C2551A2C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FB68ED2F-53FD-121F-4873-CED74038B0DE}"/>
              </a:ext>
            </a:extLst>
          </p:cNvPr>
          <p:cNvSpPr txBox="1"/>
          <p:nvPr/>
        </p:nvSpPr>
        <p:spPr>
          <a:xfrm>
            <a:off x="698144" y="1060483"/>
            <a:ext cx="1079571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Game Dev Roadmap : Four Years to Launch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6C154F-C0F2-B78C-436D-317115B47F05}"/>
              </a:ext>
            </a:extLst>
          </p:cNvPr>
          <p:cNvGrpSpPr/>
          <p:nvPr/>
        </p:nvGrpSpPr>
        <p:grpSpPr>
          <a:xfrm>
            <a:off x="-7486" y="2308330"/>
            <a:ext cx="12199486" cy="3086127"/>
            <a:chOff x="-41228" y="2148082"/>
            <a:chExt cx="12241577" cy="32463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F2F9276-99D9-E217-8059-585B9D8DFC15}"/>
                </a:ext>
              </a:extLst>
            </p:cNvPr>
            <p:cNvGrpSpPr/>
            <p:nvPr/>
          </p:nvGrpSpPr>
          <p:grpSpPr>
            <a:xfrm>
              <a:off x="-1588" y="2148082"/>
              <a:ext cx="12201937" cy="3246375"/>
              <a:chOff x="-1588" y="2148082"/>
              <a:chExt cx="12201937" cy="32463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1BFDC7C-9D6D-F5CE-7919-05F10F8F5FED}"/>
                  </a:ext>
                </a:extLst>
              </p:cNvPr>
              <p:cNvGrpSpPr/>
              <p:nvPr/>
            </p:nvGrpSpPr>
            <p:grpSpPr>
              <a:xfrm>
                <a:off x="-1588" y="3201048"/>
                <a:ext cx="12201937" cy="2193409"/>
                <a:chOff x="-1588" y="3201048"/>
                <a:chExt cx="12201937" cy="2193409"/>
              </a:xfrm>
            </p:grpSpPr>
            <p:sp>
              <p:nvSpPr>
                <p:cNvPr id="43" name="Freeform 5">
                  <a:extLst>
                    <a:ext uri="{FF2B5EF4-FFF2-40B4-BE49-F238E27FC236}">
                      <a16:creationId xmlns:a16="http://schemas.microsoft.com/office/drawing/2014/main" id="{BCEE40E3-7C03-0441-027E-E37AEEFCA3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88" y="3201048"/>
                  <a:ext cx="12201937" cy="1616197"/>
                </a:xfrm>
                <a:custGeom>
                  <a:avLst/>
                  <a:gdLst>
                    <a:gd name="T0" fmla="*/ 578 w 1843"/>
                    <a:gd name="T1" fmla="*/ 152 h 243"/>
                    <a:gd name="T2" fmla="*/ 472 w 1843"/>
                    <a:gd name="T3" fmla="*/ 209 h 243"/>
                    <a:gd name="T4" fmla="*/ 477 w 1843"/>
                    <a:gd name="T5" fmla="*/ 219 h 243"/>
                    <a:gd name="T6" fmla="*/ 479 w 1843"/>
                    <a:gd name="T7" fmla="*/ 217 h 243"/>
                    <a:gd name="T8" fmla="*/ 1218 w 1843"/>
                    <a:gd name="T9" fmla="*/ 242 h 243"/>
                    <a:gd name="T10" fmla="*/ 1305 w 1843"/>
                    <a:gd name="T11" fmla="*/ 223 h 243"/>
                    <a:gd name="T12" fmla="*/ 1305 w 1843"/>
                    <a:gd name="T13" fmla="*/ 185 h 243"/>
                    <a:gd name="T14" fmla="*/ 1305 w 1843"/>
                    <a:gd name="T15" fmla="*/ 149 h 243"/>
                    <a:gd name="T16" fmla="*/ 1843 w 1843"/>
                    <a:gd name="T17" fmla="*/ 108 h 243"/>
                    <a:gd name="T18" fmla="*/ 1408 w 1843"/>
                    <a:gd name="T19" fmla="*/ 105 h 243"/>
                    <a:gd name="T20" fmla="*/ 1301 w 1843"/>
                    <a:gd name="T21" fmla="*/ 206 h 243"/>
                    <a:gd name="T22" fmla="*/ 1257 w 1843"/>
                    <a:gd name="T23" fmla="*/ 240 h 243"/>
                    <a:gd name="T24" fmla="*/ 828 w 1843"/>
                    <a:gd name="T25" fmla="*/ 241 h 243"/>
                    <a:gd name="T26" fmla="*/ 578 w 1843"/>
                    <a:gd name="T27" fmla="*/ 241 h 243"/>
                    <a:gd name="T28" fmla="*/ 482 w 1843"/>
                    <a:gd name="T29" fmla="*/ 215 h 243"/>
                    <a:gd name="T30" fmla="*/ 491 w 1843"/>
                    <a:gd name="T31" fmla="*/ 208 h 243"/>
                    <a:gd name="T32" fmla="*/ 512 w 1843"/>
                    <a:gd name="T33" fmla="*/ 199 h 243"/>
                    <a:gd name="T34" fmla="*/ 553 w 1843"/>
                    <a:gd name="T35" fmla="*/ 191 h 243"/>
                    <a:gd name="T36" fmla="*/ 573 w 1843"/>
                    <a:gd name="T37" fmla="*/ 190 h 243"/>
                    <a:gd name="T38" fmla="*/ 781 w 1843"/>
                    <a:gd name="T39" fmla="*/ 189 h 243"/>
                    <a:gd name="T40" fmla="*/ 847 w 1843"/>
                    <a:gd name="T41" fmla="*/ 189 h 243"/>
                    <a:gd name="T42" fmla="*/ 888 w 1843"/>
                    <a:gd name="T43" fmla="*/ 188 h 243"/>
                    <a:gd name="T44" fmla="*/ 952 w 1843"/>
                    <a:gd name="T45" fmla="*/ 181 h 243"/>
                    <a:gd name="T46" fmla="*/ 1019 w 1843"/>
                    <a:gd name="T47" fmla="*/ 161 h 243"/>
                    <a:gd name="T48" fmla="*/ 1040 w 1843"/>
                    <a:gd name="T49" fmla="*/ 149 h 243"/>
                    <a:gd name="T50" fmla="*/ 1052 w 1843"/>
                    <a:gd name="T51" fmla="*/ 139 h 243"/>
                    <a:gd name="T52" fmla="*/ 1059 w 1843"/>
                    <a:gd name="T53" fmla="*/ 129 h 243"/>
                    <a:gd name="T54" fmla="*/ 1063 w 1843"/>
                    <a:gd name="T55" fmla="*/ 119 h 243"/>
                    <a:gd name="T56" fmla="*/ 1064 w 1843"/>
                    <a:gd name="T57" fmla="*/ 113 h 243"/>
                    <a:gd name="T58" fmla="*/ 1064 w 1843"/>
                    <a:gd name="T59" fmla="*/ 77 h 243"/>
                    <a:gd name="T60" fmla="*/ 830 w 1843"/>
                    <a:gd name="T61" fmla="*/ 1 h 243"/>
                    <a:gd name="T62" fmla="*/ 0 w 1843"/>
                    <a:gd name="T63" fmla="*/ 2 h 243"/>
                    <a:gd name="T64" fmla="*/ 0 w 1843"/>
                    <a:gd name="T65" fmla="*/ 4 h 243"/>
                    <a:gd name="T66" fmla="*/ 830 w 1843"/>
                    <a:gd name="T67" fmla="*/ 2 h 243"/>
                    <a:gd name="T68" fmla="*/ 847 w 1843"/>
                    <a:gd name="T69" fmla="*/ 2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43" h="243">
                      <a:moveTo>
                        <a:pt x="847" y="151"/>
                      </a:moveTo>
                      <a:cubicBezTo>
                        <a:pt x="578" y="152"/>
                        <a:pt x="578" y="152"/>
                        <a:pt x="578" y="152"/>
                      </a:cubicBezTo>
                      <a:cubicBezTo>
                        <a:pt x="517" y="152"/>
                        <a:pt x="468" y="172"/>
                        <a:pt x="468" y="197"/>
                      </a:cubicBezTo>
                      <a:cubicBezTo>
                        <a:pt x="468" y="201"/>
                        <a:pt x="469" y="205"/>
                        <a:pt x="472" y="209"/>
                      </a:cubicBezTo>
                      <a:cubicBezTo>
                        <a:pt x="472" y="214"/>
                        <a:pt x="472" y="214"/>
                        <a:pt x="472" y="214"/>
                      </a:cubicBezTo>
                      <a:cubicBezTo>
                        <a:pt x="473" y="216"/>
                        <a:pt x="475" y="218"/>
                        <a:pt x="477" y="219"/>
                      </a:cubicBezTo>
                      <a:cubicBezTo>
                        <a:pt x="478" y="219"/>
                        <a:pt x="478" y="218"/>
                        <a:pt x="479" y="218"/>
                      </a:cubicBezTo>
                      <a:cubicBezTo>
                        <a:pt x="479" y="218"/>
                        <a:pt x="479" y="217"/>
                        <a:pt x="479" y="217"/>
                      </a:cubicBezTo>
                      <a:cubicBezTo>
                        <a:pt x="497" y="232"/>
                        <a:pt x="535" y="243"/>
                        <a:pt x="578" y="243"/>
                      </a:cubicBezTo>
                      <a:cubicBezTo>
                        <a:pt x="1218" y="242"/>
                        <a:pt x="1218" y="242"/>
                        <a:pt x="1218" y="242"/>
                      </a:cubicBezTo>
                      <a:cubicBezTo>
                        <a:pt x="1257" y="242"/>
                        <a:pt x="1257" y="242"/>
                        <a:pt x="1257" y="242"/>
                      </a:cubicBezTo>
                      <a:cubicBezTo>
                        <a:pt x="1282" y="242"/>
                        <a:pt x="1303" y="234"/>
                        <a:pt x="1305" y="223"/>
                      </a:cubicBezTo>
                      <a:cubicBezTo>
                        <a:pt x="1305" y="149"/>
                        <a:pt x="1305" y="149"/>
                        <a:pt x="1305" y="149"/>
                      </a:cubicBezTo>
                      <a:cubicBezTo>
                        <a:pt x="1305" y="185"/>
                        <a:pt x="1305" y="185"/>
                        <a:pt x="1305" y="185"/>
                      </a:cubicBezTo>
                      <a:cubicBezTo>
                        <a:pt x="1305" y="185"/>
                        <a:pt x="1305" y="185"/>
                        <a:pt x="1305" y="185"/>
                      </a:cubicBezTo>
                      <a:cubicBezTo>
                        <a:pt x="1305" y="149"/>
                        <a:pt x="1305" y="149"/>
                        <a:pt x="1305" y="149"/>
                      </a:cubicBezTo>
                      <a:cubicBezTo>
                        <a:pt x="1305" y="125"/>
                        <a:pt x="1351" y="106"/>
                        <a:pt x="1416" y="106"/>
                      </a:cubicBezTo>
                      <a:cubicBezTo>
                        <a:pt x="1843" y="108"/>
                        <a:pt x="1843" y="108"/>
                        <a:pt x="1843" y="108"/>
                      </a:cubicBezTo>
                      <a:cubicBezTo>
                        <a:pt x="1416" y="105"/>
                        <a:pt x="1416" y="105"/>
                        <a:pt x="1416" y="105"/>
                      </a:cubicBezTo>
                      <a:cubicBezTo>
                        <a:pt x="1415" y="105"/>
                        <a:pt x="1413" y="105"/>
                        <a:pt x="1408" y="105"/>
                      </a:cubicBezTo>
                      <a:cubicBezTo>
                        <a:pt x="1349" y="105"/>
                        <a:pt x="1301" y="125"/>
                        <a:pt x="1301" y="150"/>
                      </a:cubicBezTo>
                      <a:cubicBezTo>
                        <a:pt x="1301" y="206"/>
                        <a:pt x="1301" y="206"/>
                        <a:pt x="1301" y="206"/>
                      </a:cubicBezTo>
                      <a:cubicBezTo>
                        <a:pt x="1301" y="223"/>
                        <a:pt x="1301" y="223"/>
                        <a:pt x="1301" y="223"/>
                      </a:cubicBezTo>
                      <a:cubicBezTo>
                        <a:pt x="1299" y="233"/>
                        <a:pt x="1280" y="240"/>
                        <a:pt x="1257" y="240"/>
                      </a:cubicBezTo>
                      <a:cubicBezTo>
                        <a:pt x="1218" y="240"/>
                        <a:pt x="1218" y="240"/>
                        <a:pt x="1218" y="240"/>
                      </a:cubicBezTo>
                      <a:cubicBezTo>
                        <a:pt x="828" y="241"/>
                        <a:pt x="828" y="241"/>
                        <a:pt x="828" y="241"/>
                      </a:cubicBezTo>
                      <a:cubicBezTo>
                        <a:pt x="585" y="241"/>
                        <a:pt x="585" y="241"/>
                        <a:pt x="585" y="241"/>
                      </a:cubicBezTo>
                      <a:cubicBezTo>
                        <a:pt x="578" y="241"/>
                        <a:pt x="578" y="241"/>
                        <a:pt x="578" y="241"/>
                      </a:cubicBezTo>
                      <a:cubicBezTo>
                        <a:pt x="535" y="241"/>
                        <a:pt x="498" y="230"/>
                        <a:pt x="481" y="215"/>
                      </a:cubicBezTo>
                      <a:cubicBezTo>
                        <a:pt x="481" y="215"/>
                        <a:pt x="482" y="215"/>
                        <a:pt x="482" y="215"/>
                      </a:cubicBezTo>
                      <a:cubicBezTo>
                        <a:pt x="483" y="214"/>
                        <a:pt x="484" y="213"/>
                        <a:pt x="486" y="212"/>
                      </a:cubicBezTo>
                      <a:cubicBezTo>
                        <a:pt x="487" y="211"/>
                        <a:pt x="489" y="209"/>
                        <a:pt x="491" y="208"/>
                      </a:cubicBezTo>
                      <a:cubicBezTo>
                        <a:pt x="493" y="207"/>
                        <a:pt x="496" y="206"/>
                        <a:pt x="498" y="205"/>
                      </a:cubicBezTo>
                      <a:cubicBezTo>
                        <a:pt x="502" y="203"/>
                        <a:pt x="507" y="201"/>
                        <a:pt x="512" y="199"/>
                      </a:cubicBezTo>
                      <a:cubicBezTo>
                        <a:pt x="519" y="197"/>
                        <a:pt x="528" y="195"/>
                        <a:pt x="537" y="193"/>
                      </a:cubicBezTo>
                      <a:cubicBezTo>
                        <a:pt x="542" y="192"/>
                        <a:pt x="548" y="191"/>
                        <a:pt x="553" y="191"/>
                      </a:cubicBezTo>
                      <a:cubicBezTo>
                        <a:pt x="557" y="190"/>
                        <a:pt x="560" y="190"/>
                        <a:pt x="564" y="190"/>
                      </a:cubicBezTo>
                      <a:cubicBezTo>
                        <a:pt x="567" y="190"/>
                        <a:pt x="570" y="190"/>
                        <a:pt x="573" y="190"/>
                      </a:cubicBezTo>
                      <a:cubicBezTo>
                        <a:pt x="575" y="190"/>
                        <a:pt x="576" y="190"/>
                        <a:pt x="578" y="190"/>
                      </a:cubicBezTo>
                      <a:cubicBezTo>
                        <a:pt x="781" y="189"/>
                        <a:pt x="781" y="189"/>
                        <a:pt x="781" y="189"/>
                      </a:cubicBezTo>
                      <a:cubicBezTo>
                        <a:pt x="826" y="189"/>
                        <a:pt x="826" y="189"/>
                        <a:pt x="826" y="189"/>
                      </a:cubicBezTo>
                      <a:cubicBezTo>
                        <a:pt x="847" y="189"/>
                        <a:pt x="847" y="189"/>
                        <a:pt x="847" y="189"/>
                      </a:cubicBezTo>
                      <a:cubicBezTo>
                        <a:pt x="852" y="189"/>
                        <a:pt x="857" y="189"/>
                        <a:pt x="862" y="189"/>
                      </a:cubicBezTo>
                      <a:cubicBezTo>
                        <a:pt x="871" y="189"/>
                        <a:pt x="880" y="189"/>
                        <a:pt x="888" y="188"/>
                      </a:cubicBezTo>
                      <a:cubicBezTo>
                        <a:pt x="897" y="188"/>
                        <a:pt x="907" y="187"/>
                        <a:pt x="916" y="186"/>
                      </a:cubicBezTo>
                      <a:cubicBezTo>
                        <a:pt x="928" y="185"/>
                        <a:pt x="941" y="183"/>
                        <a:pt x="952" y="181"/>
                      </a:cubicBezTo>
                      <a:cubicBezTo>
                        <a:pt x="968" y="178"/>
                        <a:pt x="982" y="175"/>
                        <a:pt x="995" y="171"/>
                      </a:cubicBezTo>
                      <a:cubicBezTo>
                        <a:pt x="1004" y="168"/>
                        <a:pt x="1012" y="165"/>
                        <a:pt x="1019" y="161"/>
                      </a:cubicBezTo>
                      <a:cubicBezTo>
                        <a:pt x="1023" y="159"/>
                        <a:pt x="1027" y="157"/>
                        <a:pt x="1031" y="155"/>
                      </a:cubicBezTo>
                      <a:cubicBezTo>
                        <a:pt x="1034" y="153"/>
                        <a:pt x="1037" y="151"/>
                        <a:pt x="1040" y="149"/>
                      </a:cubicBezTo>
                      <a:cubicBezTo>
                        <a:pt x="1042" y="148"/>
                        <a:pt x="1044" y="146"/>
                        <a:pt x="1046" y="144"/>
                      </a:cubicBezTo>
                      <a:cubicBezTo>
                        <a:pt x="1048" y="143"/>
                        <a:pt x="1050" y="141"/>
                        <a:pt x="1052" y="139"/>
                      </a:cubicBezTo>
                      <a:cubicBezTo>
                        <a:pt x="1053" y="138"/>
                        <a:pt x="1055" y="136"/>
                        <a:pt x="1056" y="134"/>
                      </a:cubicBezTo>
                      <a:cubicBezTo>
                        <a:pt x="1057" y="133"/>
                        <a:pt x="1058" y="131"/>
                        <a:pt x="1059" y="129"/>
                      </a:cubicBezTo>
                      <a:cubicBezTo>
                        <a:pt x="1060" y="128"/>
                        <a:pt x="1061" y="126"/>
                        <a:pt x="1061" y="124"/>
                      </a:cubicBezTo>
                      <a:cubicBezTo>
                        <a:pt x="1062" y="123"/>
                        <a:pt x="1063" y="121"/>
                        <a:pt x="1063" y="119"/>
                      </a:cubicBezTo>
                      <a:cubicBezTo>
                        <a:pt x="1063" y="117"/>
                        <a:pt x="1064" y="115"/>
                        <a:pt x="1064" y="114"/>
                      </a:cubicBezTo>
                      <a:cubicBezTo>
                        <a:pt x="1064" y="113"/>
                        <a:pt x="1064" y="113"/>
                        <a:pt x="1064" y="113"/>
                      </a:cubicBezTo>
                      <a:cubicBezTo>
                        <a:pt x="1064" y="76"/>
                        <a:pt x="1064" y="76"/>
                        <a:pt x="1064" y="76"/>
                      </a:cubicBezTo>
                      <a:cubicBezTo>
                        <a:pt x="1064" y="76"/>
                        <a:pt x="1064" y="77"/>
                        <a:pt x="1064" y="77"/>
                      </a:cubicBezTo>
                      <a:cubicBezTo>
                        <a:pt x="1064" y="38"/>
                        <a:pt x="991" y="0"/>
                        <a:pt x="847" y="1"/>
                      </a:cubicBezTo>
                      <a:cubicBezTo>
                        <a:pt x="830" y="1"/>
                        <a:pt x="830" y="1"/>
                        <a:pt x="83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417" y="2"/>
                        <a:pt x="417" y="2"/>
                        <a:pt x="417" y="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828" y="2"/>
                        <a:pt x="828" y="2"/>
                        <a:pt x="828" y="2"/>
                      </a:cubicBezTo>
                      <a:cubicBezTo>
                        <a:pt x="830" y="2"/>
                        <a:pt x="830" y="2"/>
                        <a:pt x="830" y="2"/>
                      </a:cubicBezTo>
                      <a:cubicBezTo>
                        <a:pt x="830" y="2"/>
                        <a:pt x="830" y="2"/>
                        <a:pt x="830" y="2"/>
                      </a:cubicBezTo>
                      <a:cubicBezTo>
                        <a:pt x="847" y="2"/>
                        <a:pt x="847" y="2"/>
                        <a:pt x="847" y="2"/>
                      </a:cubicBezTo>
                      <a:cubicBezTo>
                        <a:pt x="1131" y="2"/>
                        <a:pt x="1131" y="151"/>
                        <a:pt x="847" y="151"/>
                      </a:cubicBezTo>
                      <a:close/>
                    </a:path>
                  </a:pathLst>
                </a:custGeom>
                <a:solidFill>
                  <a:srgbClr val="070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27D06D17-5F4F-266E-EEFE-E0BC97D7BA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88" y="3547375"/>
                  <a:ext cx="12201937" cy="1847082"/>
                </a:xfrm>
                <a:custGeom>
                  <a:avLst/>
                  <a:gdLst>
                    <a:gd name="T0" fmla="*/ 1474 w 1843"/>
                    <a:gd name="T1" fmla="*/ 104 h 278"/>
                    <a:gd name="T2" fmla="*/ 1426 w 1843"/>
                    <a:gd name="T3" fmla="*/ 196 h 278"/>
                    <a:gd name="T4" fmla="*/ 461 w 1843"/>
                    <a:gd name="T5" fmla="*/ 228 h 278"/>
                    <a:gd name="T6" fmla="*/ 370 w 1843"/>
                    <a:gd name="T7" fmla="*/ 106 h 278"/>
                    <a:gd name="T8" fmla="*/ 375 w 1843"/>
                    <a:gd name="T9" fmla="*/ 102 h 278"/>
                    <a:gd name="T10" fmla="*/ 379 w 1843"/>
                    <a:gd name="T11" fmla="*/ 98 h 278"/>
                    <a:gd name="T12" fmla="*/ 386 w 1843"/>
                    <a:gd name="T13" fmla="*/ 93 h 278"/>
                    <a:gd name="T14" fmla="*/ 390 w 1843"/>
                    <a:gd name="T15" fmla="*/ 91 h 278"/>
                    <a:gd name="T16" fmla="*/ 395 w 1843"/>
                    <a:gd name="T17" fmla="*/ 88 h 278"/>
                    <a:gd name="T18" fmla="*/ 404 w 1843"/>
                    <a:gd name="T19" fmla="*/ 83 h 278"/>
                    <a:gd name="T20" fmla="*/ 409 w 1843"/>
                    <a:gd name="T21" fmla="*/ 81 h 278"/>
                    <a:gd name="T22" fmla="*/ 418 w 1843"/>
                    <a:gd name="T23" fmla="*/ 77 h 278"/>
                    <a:gd name="T24" fmla="*/ 424 w 1843"/>
                    <a:gd name="T25" fmla="*/ 75 h 278"/>
                    <a:gd name="T26" fmla="*/ 435 w 1843"/>
                    <a:gd name="T27" fmla="*/ 71 h 278"/>
                    <a:gd name="T28" fmla="*/ 442 w 1843"/>
                    <a:gd name="T29" fmla="*/ 68 h 278"/>
                    <a:gd name="T30" fmla="*/ 446 w 1843"/>
                    <a:gd name="T31" fmla="*/ 67 h 278"/>
                    <a:gd name="T32" fmla="*/ 875 w 1843"/>
                    <a:gd name="T33" fmla="*/ 51 h 278"/>
                    <a:gd name="T34" fmla="*/ 921 w 1843"/>
                    <a:gd name="T35" fmla="*/ 45 h 278"/>
                    <a:gd name="T36" fmla="*/ 940 w 1843"/>
                    <a:gd name="T37" fmla="*/ 24 h 278"/>
                    <a:gd name="T38" fmla="*/ 0 w 1843"/>
                    <a:gd name="T39" fmla="*/ 2 h 278"/>
                    <a:gd name="T40" fmla="*/ 572 w 1843"/>
                    <a:gd name="T41" fmla="*/ 38 h 278"/>
                    <a:gd name="T42" fmla="*/ 877 w 1843"/>
                    <a:gd name="T43" fmla="*/ 38 h 278"/>
                    <a:gd name="T44" fmla="*/ 891 w 1843"/>
                    <a:gd name="T45" fmla="*/ 38 h 278"/>
                    <a:gd name="T46" fmla="*/ 905 w 1843"/>
                    <a:gd name="T47" fmla="*/ 40 h 278"/>
                    <a:gd name="T48" fmla="*/ 915 w 1843"/>
                    <a:gd name="T49" fmla="*/ 43 h 278"/>
                    <a:gd name="T50" fmla="*/ 573 w 1843"/>
                    <a:gd name="T51" fmla="*/ 50 h 278"/>
                    <a:gd name="T52" fmla="*/ 346 w 1843"/>
                    <a:gd name="T53" fmla="*/ 146 h 278"/>
                    <a:gd name="T54" fmla="*/ 440 w 1843"/>
                    <a:gd name="T55" fmla="*/ 261 h 278"/>
                    <a:gd name="T56" fmla="*/ 487 w 1843"/>
                    <a:gd name="T57" fmla="*/ 272 h 278"/>
                    <a:gd name="T58" fmla="*/ 530 w 1843"/>
                    <a:gd name="T59" fmla="*/ 277 h 278"/>
                    <a:gd name="T60" fmla="*/ 566 w 1843"/>
                    <a:gd name="T61" fmla="*/ 278 h 278"/>
                    <a:gd name="T62" fmla="*/ 1323 w 1843"/>
                    <a:gd name="T63" fmla="*/ 277 h 278"/>
                    <a:gd name="T64" fmla="*/ 1348 w 1843"/>
                    <a:gd name="T65" fmla="*/ 276 h 278"/>
                    <a:gd name="T66" fmla="*/ 1403 w 1843"/>
                    <a:gd name="T67" fmla="*/ 262 h 278"/>
                    <a:gd name="T68" fmla="*/ 1419 w 1843"/>
                    <a:gd name="T69" fmla="*/ 252 h 278"/>
                    <a:gd name="T70" fmla="*/ 1427 w 1843"/>
                    <a:gd name="T71" fmla="*/ 243 h 278"/>
                    <a:gd name="T72" fmla="*/ 1430 w 1843"/>
                    <a:gd name="T73" fmla="*/ 233 h 278"/>
                    <a:gd name="T74" fmla="*/ 1430 w 1843"/>
                    <a:gd name="T75" fmla="*/ 197 h 278"/>
                    <a:gd name="T76" fmla="*/ 1429 w 1843"/>
                    <a:gd name="T77" fmla="*/ 193 h 278"/>
                    <a:gd name="T78" fmla="*/ 1429 w 1843"/>
                    <a:gd name="T79" fmla="*/ 124 h 278"/>
                    <a:gd name="T80" fmla="*/ 1429 w 1843"/>
                    <a:gd name="T81" fmla="*/ 160 h 278"/>
                    <a:gd name="T82" fmla="*/ 1430 w 1843"/>
                    <a:gd name="T83" fmla="*/ 156 h 278"/>
                    <a:gd name="T84" fmla="*/ 1434 w 1843"/>
                    <a:gd name="T85" fmla="*/ 152 h 278"/>
                    <a:gd name="T86" fmla="*/ 1441 w 1843"/>
                    <a:gd name="T87" fmla="*/ 148 h 278"/>
                    <a:gd name="T88" fmla="*/ 1464 w 1843"/>
                    <a:gd name="T89" fmla="*/ 142 h 278"/>
                    <a:gd name="T90" fmla="*/ 1474 w 1843"/>
                    <a:gd name="T91" fmla="*/ 142 h 278"/>
                    <a:gd name="T92" fmla="*/ 1843 w 1843"/>
                    <a:gd name="T93" fmla="*/ 103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843" h="278">
                      <a:moveTo>
                        <a:pt x="1843" y="103"/>
                      </a:moveTo>
                      <a:cubicBezTo>
                        <a:pt x="1840" y="103"/>
                        <a:pt x="1840" y="103"/>
                        <a:pt x="1840" y="103"/>
                      </a:cubicBezTo>
                      <a:cubicBezTo>
                        <a:pt x="1474" y="104"/>
                        <a:pt x="1474" y="104"/>
                        <a:pt x="1474" y="104"/>
                      </a:cubicBezTo>
                      <a:cubicBezTo>
                        <a:pt x="1447" y="104"/>
                        <a:pt x="1425" y="113"/>
                        <a:pt x="1425" y="124"/>
                      </a:cubicBezTo>
                      <a:cubicBezTo>
                        <a:pt x="1426" y="193"/>
                        <a:pt x="1426" y="193"/>
                        <a:pt x="1426" y="193"/>
                      </a:cubicBezTo>
                      <a:cubicBezTo>
                        <a:pt x="1426" y="194"/>
                        <a:pt x="1426" y="195"/>
                        <a:pt x="1426" y="196"/>
                      </a:cubicBezTo>
                      <a:cubicBezTo>
                        <a:pt x="1426" y="220"/>
                        <a:pt x="1381" y="239"/>
                        <a:pt x="1323" y="239"/>
                      </a:cubicBezTo>
                      <a:cubicBezTo>
                        <a:pt x="566" y="240"/>
                        <a:pt x="566" y="240"/>
                        <a:pt x="566" y="240"/>
                      </a:cubicBezTo>
                      <a:cubicBezTo>
                        <a:pt x="529" y="240"/>
                        <a:pt x="493" y="236"/>
                        <a:pt x="461" y="228"/>
                      </a:cubicBezTo>
                      <a:cubicBezTo>
                        <a:pt x="390" y="211"/>
                        <a:pt x="349" y="179"/>
                        <a:pt x="349" y="146"/>
                      </a:cubicBezTo>
                      <a:cubicBezTo>
                        <a:pt x="349" y="132"/>
                        <a:pt x="356" y="119"/>
                        <a:pt x="370" y="106"/>
                      </a:cubicBezTo>
                      <a:cubicBezTo>
                        <a:pt x="370" y="106"/>
                        <a:pt x="370" y="106"/>
                        <a:pt x="370" y="106"/>
                      </a:cubicBezTo>
                      <a:cubicBezTo>
                        <a:pt x="370" y="105"/>
                        <a:pt x="371" y="105"/>
                        <a:pt x="372" y="104"/>
                      </a:cubicBezTo>
                      <a:cubicBezTo>
                        <a:pt x="372" y="104"/>
                        <a:pt x="372" y="104"/>
                        <a:pt x="372" y="104"/>
                      </a:cubicBezTo>
                      <a:cubicBezTo>
                        <a:pt x="373" y="103"/>
                        <a:pt x="374" y="102"/>
                        <a:pt x="375" y="102"/>
                      </a:cubicBezTo>
                      <a:cubicBezTo>
                        <a:pt x="375" y="101"/>
                        <a:pt x="375" y="101"/>
                        <a:pt x="375" y="101"/>
                      </a:cubicBezTo>
                      <a:cubicBezTo>
                        <a:pt x="376" y="100"/>
                        <a:pt x="377" y="99"/>
                        <a:pt x="379" y="99"/>
                      </a:cubicBezTo>
                      <a:cubicBezTo>
                        <a:pt x="379" y="99"/>
                        <a:pt x="379" y="98"/>
                        <a:pt x="379" y="98"/>
                      </a:cubicBezTo>
                      <a:cubicBezTo>
                        <a:pt x="380" y="98"/>
                        <a:pt x="381" y="97"/>
                        <a:pt x="382" y="96"/>
                      </a:cubicBezTo>
                      <a:cubicBezTo>
                        <a:pt x="382" y="96"/>
                        <a:pt x="382" y="96"/>
                        <a:pt x="383" y="96"/>
                      </a:cubicBezTo>
                      <a:cubicBezTo>
                        <a:pt x="384" y="95"/>
                        <a:pt x="385" y="94"/>
                        <a:pt x="386" y="93"/>
                      </a:cubicBezTo>
                      <a:cubicBezTo>
                        <a:pt x="386" y="93"/>
                        <a:pt x="386" y="93"/>
                        <a:pt x="386" y="93"/>
                      </a:cubicBezTo>
                      <a:cubicBezTo>
                        <a:pt x="387" y="93"/>
                        <a:pt x="388" y="92"/>
                        <a:pt x="389" y="92"/>
                      </a:cubicBezTo>
                      <a:cubicBezTo>
                        <a:pt x="389" y="92"/>
                        <a:pt x="389" y="91"/>
                        <a:pt x="390" y="91"/>
                      </a:cubicBezTo>
                      <a:cubicBezTo>
                        <a:pt x="390" y="91"/>
                        <a:pt x="390" y="91"/>
                        <a:pt x="391" y="91"/>
                      </a:cubicBezTo>
                      <a:cubicBezTo>
                        <a:pt x="392" y="90"/>
                        <a:pt x="393" y="89"/>
                        <a:pt x="394" y="88"/>
                      </a:cubicBezTo>
                      <a:cubicBezTo>
                        <a:pt x="395" y="88"/>
                        <a:pt x="395" y="88"/>
                        <a:pt x="395" y="88"/>
                      </a:cubicBezTo>
                      <a:cubicBezTo>
                        <a:pt x="396" y="87"/>
                        <a:pt x="397" y="87"/>
                        <a:pt x="398" y="86"/>
                      </a:cubicBezTo>
                      <a:cubicBezTo>
                        <a:pt x="399" y="86"/>
                        <a:pt x="399" y="86"/>
                        <a:pt x="399" y="86"/>
                      </a:cubicBezTo>
                      <a:cubicBezTo>
                        <a:pt x="401" y="85"/>
                        <a:pt x="402" y="84"/>
                        <a:pt x="404" y="83"/>
                      </a:cubicBezTo>
                      <a:cubicBezTo>
                        <a:pt x="404" y="83"/>
                        <a:pt x="404" y="83"/>
                        <a:pt x="404" y="83"/>
                      </a:cubicBezTo>
                      <a:cubicBezTo>
                        <a:pt x="405" y="83"/>
                        <a:pt x="406" y="82"/>
                        <a:pt x="408" y="81"/>
                      </a:cubicBezTo>
                      <a:cubicBezTo>
                        <a:pt x="408" y="81"/>
                        <a:pt x="409" y="81"/>
                        <a:pt x="409" y="81"/>
                      </a:cubicBezTo>
                      <a:cubicBezTo>
                        <a:pt x="410" y="80"/>
                        <a:pt x="412" y="80"/>
                        <a:pt x="413" y="79"/>
                      </a:cubicBezTo>
                      <a:cubicBezTo>
                        <a:pt x="413" y="79"/>
                        <a:pt x="413" y="79"/>
                        <a:pt x="414" y="79"/>
                      </a:cubicBezTo>
                      <a:cubicBezTo>
                        <a:pt x="415" y="78"/>
                        <a:pt x="417" y="78"/>
                        <a:pt x="418" y="77"/>
                      </a:cubicBezTo>
                      <a:cubicBezTo>
                        <a:pt x="419" y="77"/>
                        <a:pt x="419" y="77"/>
                        <a:pt x="419" y="76"/>
                      </a:cubicBezTo>
                      <a:cubicBezTo>
                        <a:pt x="421" y="76"/>
                        <a:pt x="422" y="75"/>
                        <a:pt x="424" y="75"/>
                      </a:cubicBezTo>
                      <a:cubicBezTo>
                        <a:pt x="424" y="75"/>
                        <a:pt x="424" y="75"/>
                        <a:pt x="424" y="75"/>
                      </a:cubicBezTo>
                      <a:cubicBezTo>
                        <a:pt x="426" y="74"/>
                        <a:pt x="428" y="73"/>
                        <a:pt x="429" y="73"/>
                      </a:cubicBezTo>
                      <a:cubicBezTo>
                        <a:pt x="430" y="73"/>
                        <a:pt x="430" y="72"/>
                        <a:pt x="430" y="72"/>
                      </a:cubicBezTo>
                      <a:cubicBezTo>
                        <a:pt x="432" y="72"/>
                        <a:pt x="433" y="71"/>
                        <a:pt x="435" y="71"/>
                      </a:cubicBezTo>
                      <a:cubicBezTo>
                        <a:pt x="435" y="71"/>
                        <a:pt x="435" y="71"/>
                        <a:pt x="436" y="70"/>
                      </a:cubicBezTo>
                      <a:cubicBezTo>
                        <a:pt x="437" y="70"/>
                        <a:pt x="439" y="69"/>
                        <a:pt x="441" y="69"/>
                      </a:cubicBezTo>
                      <a:cubicBezTo>
                        <a:pt x="441" y="69"/>
                        <a:pt x="442" y="69"/>
                        <a:pt x="442" y="68"/>
                      </a:cubicBezTo>
                      <a:cubicBezTo>
                        <a:pt x="443" y="68"/>
                        <a:pt x="443" y="68"/>
                        <a:pt x="444" y="68"/>
                      </a:cubicBezTo>
                      <a:cubicBezTo>
                        <a:pt x="445" y="68"/>
                        <a:pt x="445" y="67"/>
                        <a:pt x="446" y="67"/>
                      </a:cubicBezTo>
                      <a:cubicBezTo>
                        <a:pt x="446" y="67"/>
                        <a:pt x="446" y="67"/>
                        <a:pt x="446" y="67"/>
                      </a:cubicBezTo>
                      <a:cubicBezTo>
                        <a:pt x="451" y="66"/>
                        <a:pt x="455" y="65"/>
                        <a:pt x="460" y="63"/>
                      </a:cubicBezTo>
                      <a:cubicBezTo>
                        <a:pt x="492" y="56"/>
                        <a:pt x="528" y="51"/>
                        <a:pt x="566" y="51"/>
                      </a:cubicBezTo>
                      <a:cubicBezTo>
                        <a:pt x="875" y="51"/>
                        <a:pt x="875" y="51"/>
                        <a:pt x="875" y="51"/>
                      </a:cubicBezTo>
                      <a:cubicBezTo>
                        <a:pt x="892" y="51"/>
                        <a:pt x="907" y="48"/>
                        <a:pt x="918" y="44"/>
                      </a:cubicBezTo>
                      <a:cubicBezTo>
                        <a:pt x="918" y="44"/>
                        <a:pt x="919" y="44"/>
                        <a:pt x="919" y="44"/>
                      </a:cubicBezTo>
                      <a:cubicBezTo>
                        <a:pt x="920" y="45"/>
                        <a:pt x="920" y="45"/>
                        <a:pt x="921" y="45"/>
                      </a:cubicBezTo>
                      <a:cubicBezTo>
                        <a:pt x="927" y="43"/>
                        <a:pt x="932" y="40"/>
                        <a:pt x="936" y="37"/>
                      </a:cubicBezTo>
                      <a:cubicBezTo>
                        <a:pt x="936" y="33"/>
                        <a:pt x="936" y="33"/>
                        <a:pt x="936" y="33"/>
                      </a:cubicBezTo>
                      <a:cubicBezTo>
                        <a:pt x="938" y="31"/>
                        <a:pt x="940" y="28"/>
                        <a:pt x="940" y="24"/>
                      </a:cubicBezTo>
                      <a:cubicBezTo>
                        <a:pt x="940" y="10"/>
                        <a:pt x="909" y="0"/>
                        <a:pt x="874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572" y="38"/>
                        <a:pt x="572" y="38"/>
                        <a:pt x="572" y="38"/>
                      </a:cubicBezTo>
                      <a:cubicBezTo>
                        <a:pt x="781" y="38"/>
                        <a:pt x="781" y="38"/>
                        <a:pt x="781" y="38"/>
                      </a:cubicBezTo>
                      <a:cubicBezTo>
                        <a:pt x="875" y="38"/>
                        <a:pt x="875" y="38"/>
                        <a:pt x="875" y="38"/>
                      </a:cubicBezTo>
                      <a:cubicBezTo>
                        <a:pt x="875" y="38"/>
                        <a:pt x="876" y="38"/>
                        <a:pt x="877" y="38"/>
                      </a:cubicBezTo>
                      <a:cubicBezTo>
                        <a:pt x="878" y="38"/>
                        <a:pt x="880" y="38"/>
                        <a:pt x="882" y="38"/>
                      </a:cubicBezTo>
                      <a:cubicBezTo>
                        <a:pt x="883" y="38"/>
                        <a:pt x="885" y="38"/>
                        <a:pt x="887" y="38"/>
                      </a:cubicBezTo>
                      <a:cubicBezTo>
                        <a:pt x="888" y="38"/>
                        <a:pt x="890" y="38"/>
                        <a:pt x="891" y="38"/>
                      </a:cubicBezTo>
                      <a:cubicBezTo>
                        <a:pt x="893" y="39"/>
                        <a:pt x="894" y="39"/>
                        <a:pt x="896" y="39"/>
                      </a:cubicBezTo>
                      <a:cubicBezTo>
                        <a:pt x="897" y="39"/>
                        <a:pt x="899" y="39"/>
                        <a:pt x="900" y="40"/>
                      </a:cubicBezTo>
                      <a:cubicBezTo>
                        <a:pt x="902" y="40"/>
                        <a:pt x="903" y="40"/>
                        <a:pt x="905" y="40"/>
                      </a:cubicBezTo>
                      <a:cubicBezTo>
                        <a:pt x="906" y="41"/>
                        <a:pt x="908" y="41"/>
                        <a:pt x="909" y="41"/>
                      </a:cubicBezTo>
                      <a:cubicBezTo>
                        <a:pt x="911" y="42"/>
                        <a:pt x="912" y="42"/>
                        <a:pt x="914" y="43"/>
                      </a:cubicBezTo>
                      <a:cubicBezTo>
                        <a:pt x="914" y="43"/>
                        <a:pt x="915" y="43"/>
                        <a:pt x="915" y="43"/>
                      </a:cubicBezTo>
                      <a:cubicBezTo>
                        <a:pt x="905" y="47"/>
                        <a:pt x="891" y="49"/>
                        <a:pt x="875" y="49"/>
                      </a:cubicBezTo>
                      <a:cubicBezTo>
                        <a:pt x="631" y="50"/>
                        <a:pt x="631" y="50"/>
                        <a:pt x="631" y="50"/>
                      </a:cubicBezTo>
                      <a:cubicBezTo>
                        <a:pt x="573" y="50"/>
                        <a:pt x="573" y="50"/>
                        <a:pt x="573" y="50"/>
                      </a:cubicBezTo>
                      <a:cubicBezTo>
                        <a:pt x="566" y="50"/>
                        <a:pt x="566" y="50"/>
                        <a:pt x="566" y="50"/>
                      </a:cubicBezTo>
                      <a:cubicBezTo>
                        <a:pt x="445" y="50"/>
                        <a:pt x="345" y="93"/>
                        <a:pt x="346" y="146"/>
                      </a:cubicBezTo>
                      <a:cubicBezTo>
                        <a:pt x="346" y="146"/>
                        <a:pt x="346" y="146"/>
                        <a:pt x="346" y="146"/>
                      </a:cubicBezTo>
                      <a:cubicBezTo>
                        <a:pt x="346" y="182"/>
                        <a:pt x="346" y="182"/>
                        <a:pt x="346" y="182"/>
                      </a:cubicBezTo>
                      <a:cubicBezTo>
                        <a:pt x="346" y="211"/>
                        <a:pt x="374" y="236"/>
                        <a:pt x="420" y="254"/>
                      </a:cubicBezTo>
                      <a:cubicBezTo>
                        <a:pt x="426" y="256"/>
                        <a:pt x="433" y="259"/>
                        <a:pt x="440" y="261"/>
                      </a:cubicBezTo>
                      <a:cubicBezTo>
                        <a:pt x="445" y="262"/>
                        <a:pt x="451" y="264"/>
                        <a:pt x="457" y="265"/>
                      </a:cubicBezTo>
                      <a:cubicBezTo>
                        <a:pt x="462" y="267"/>
                        <a:pt x="467" y="268"/>
                        <a:pt x="472" y="269"/>
                      </a:cubicBezTo>
                      <a:cubicBezTo>
                        <a:pt x="477" y="270"/>
                        <a:pt x="482" y="271"/>
                        <a:pt x="487" y="272"/>
                      </a:cubicBezTo>
                      <a:cubicBezTo>
                        <a:pt x="492" y="273"/>
                        <a:pt x="496" y="273"/>
                        <a:pt x="501" y="274"/>
                      </a:cubicBezTo>
                      <a:cubicBezTo>
                        <a:pt x="506" y="275"/>
                        <a:pt x="511" y="275"/>
                        <a:pt x="515" y="276"/>
                      </a:cubicBezTo>
                      <a:cubicBezTo>
                        <a:pt x="520" y="276"/>
                        <a:pt x="525" y="276"/>
                        <a:pt x="530" y="277"/>
                      </a:cubicBezTo>
                      <a:cubicBezTo>
                        <a:pt x="535" y="277"/>
                        <a:pt x="539" y="277"/>
                        <a:pt x="544" y="278"/>
                      </a:cubicBezTo>
                      <a:cubicBezTo>
                        <a:pt x="549" y="278"/>
                        <a:pt x="555" y="278"/>
                        <a:pt x="560" y="278"/>
                      </a:cubicBezTo>
                      <a:cubicBezTo>
                        <a:pt x="562" y="278"/>
                        <a:pt x="564" y="278"/>
                        <a:pt x="566" y="278"/>
                      </a:cubicBezTo>
                      <a:cubicBezTo>
                        <a:pt x="585" y="278"/>
                        <a:pt x="585" y="278"/>
                        <a:pt x="585" y="278"/>
                      </a:cubicBezTo>
                      <a:cubicBezTo>
                        <a:pt x="631" y="278"/>
                        <a:pt x="631" y="278"/>
                        <a:pt x="631" y="278"/>
                      </a:cubicBezTo>
                      <a:cubicBezTo>
                        <a:pt x="1323" y="277"/>
                        <a:pt x="1323" y="277"/>
                        <a:pt x="1323" y="277"/>
                      </a:cubicBezTo>
                      <a:cubicBezTo>
                        <a:pt x="1325" y="277"/>
                        <a:pt x="1327" y="277"/>
                        <a:pt x="1328" y="277"/>
                      </a:cubicBezTo>
                      <a:cubicBezTo>
                        <a:pt x="1331" y="277"/>
                        <a:pt x="1334" y="277"/>
                        <a:pt x="1337" y="277"/>
                      </a:cubicBezTo>
                      <a:cubicBezTo>
                        <a:pt x="1341" y="277"/>
                        <a:pt x="1344" y="276"/>
                        <a:pt x="1348" y="276"/>
                      </a:cubicBezTo>
                      <a:cubicBezTo>
                        <a:pt x="1353" y="276"/>
                        <a:pt x="1359" y="275"/>
                        <a:pt x="1364" y="274"/>
                      </a:cubicBezTo>
                      <a:cubicBezTo>
                        <a:pt x="1373" y="272"/>
                        <a:pt x="1382" y="270"/>
                        <a:pt x="1390" y="268"/>
                      </a:cubicBezTo>
                      <a:cubicBezTo>
                        <a:pt x="1394" y="266"/>
                        <a:pt x="1399" y="264"/>
                        <a:pt x="1403" y="262"/>
                      </a:cubicBezTo>
                      <a:cubicBezTo>
                        <a:pt x="1405" y="261"/>
                        <a:pt x="1408" y="260"/>
                        <a:pt x="1410" y="259"/>
                      </a:cubicBezTo>
                      <a:cubicBezTo>
                        <a:pt x="1412" y="257"/>
                        <a:pt x="1414" y="256"/>
                        <a:pt x="1415" y="255"/>
                      </a:cubicBezTo>
                      <a:cubicBezTo>
                        <a:pt x="1417" y="254"/>
                        <a:pt x="1418" y="253"/>
                        <a:pt x="1419" y="252"/>
                      </a:cubicBezTo>
                      <a:cubicBezTo>
                        <a:pt x="1421" y="251"/>
                        <a:pt x="1422" y="250"/>
                        <a:pt x="1423" y="249"/>
                      </a:cubicBezTo>
                      <a:cubicBezTo>
                        <a:pt x="1423" y="248"/>
                        <a:pt x="1424" y="247"/>
                        <a:pt x="1425" y="246"/>
                      </a:cubicBezTo>
                      <a:cubicBezTo>
                        <a:pt x="1426" y="245"/>
                        <a:pt x="1426" y="244"/>
                        <a:pt x="1427" y="243"/>
                      </a:cubicBezTo>
                      <a:cubicBezTo>
                        <a:pt x="1428" y="242"/>
                        <a:pt x="1428" y="241"/>
                        <a:pt x="1428" y="240"/>
                      </a:cubicBezTo>
                      <a:cubicBezTo>
                        <a:pt x="1429" y="239"/>
                        <a:pt x="1429" y="238"/>
                        <a:pt x="1429" y="237"/>
                      </a:cubicBezTo>
                      <a:cubicBezTo>
                        <a:pt x="1430" y="236"/>
                        <a:pt x="1430" y="234"/>
                        <a:pt x="1430" y="233"/>
                      </a:cubicBezTo>
                      <a:cubicBezTo>
                        <a:pt x="1430" y="233"/>
                        <a:pt x="1430" y="233"/>
                        <a:pt x="1430" y="233"/>
                      </a:cubicBezTo>
                      <a:cubicBezTo>
                        <a:pt x="1430" y="196"/>
                        <a:pt x="1430" y="196"/>
                        <a:pt x="1430" y="196"/>
                      </a:cubicBezTo>
                      <a:cubicBezTo>
                        <a:pt x="1430" y="197"/>
                        <a:pt x="1430" y="197"/>
                        <a:pt x="1430" y="197"/>
                      </a:cubicBezTo>
                      <a:cubicBezTo>
                        <a:pt x="1430" y="197"/>
                        <a:pt x="1430" y="197"/>
                        <a:pt x="1430" y="197"/>
                      </a:cubicBezTo>
                      <a:cubicBezTo>
                        <a:pt x="1430" y="197"/>
                        <a:pt x="1430" y="197"/>
                        <a:pt x="1430" y="196"/>
                      </a:cubicBezTo>
                      <a:cubicBezTo>
                        <a:pt x="1430" y="195"/>
                        <a:pt x="1430" y="194"/>
                        <a:pt x="1429" y="193"/>
                      </a:cubicBezTo>
                      <a:cubicBezTo>
                        <a:pt x="1429" y="140"/>
                        <a:pt x="1429" y="140"/>
                        <a:pt x="1429" y="140"/>
                      </a:cubicBezTo>
                      <a:cubicBezTo>
                        <a:pt x="1429" y="124"/>
                        <a:pt x="1429" y="124"/>
                        <a:pt x="1429" y="124"/>
                      </a:cubicBezTo>
                      <a:cubicBezTo>
                        <a:pt x="1429" y="124"/>
                        <a:pt x="1429" y="124"/>
                        <a:pt x="1429" y="124"/>
                      </a:cubicBezTo>
                      <a:cubicBezTo>
                        <a:pt x="1429" y="124"/>
                        <a:pt x="1429" y="124"/>
                        <a:pt x="1429" y="124"/>
                      </a:cubicBezTo>
                      <a:cubicBezTo>
                        <a:pt x="1429" y="160"/>
                        <a:pt x="1429" y="160"/>
                        <a:pt x="1429" y="160"/>
                      </a:cubicBezTo>
                      <a:cubicBezTo>
                        <a:pt x="1429" y="160"/>
                        <a:pt x="1429" y="160"/>
                        <a:pt x="1429" y="160"/>
                      </a:cubicBezTo>
                      <a:cubicBezTo>
                        <a:pt x="1429" y="160"/>
                        <a:pt x="1429" y="159"/>
                        <a:pt x="1429" y="159"/>
                      </a:cubicBezTo>
                      <a:cubicBezTo>
                        <a:pt x="1430" y="158"/>
                        <a:pt x="1430" y="158"/>
                        <a:pt x="1430" y="158"/>
                      </a:cubicBezTo>
                      <a:cubicBezTo>
                        <a:pt x="1430" y="157"/>
                        <a:pt x="1430" y="157"/>
                        <a:pt x="1430" y="156"/>
                      </a:cubicBezTo>
                      <a:cubicBezTo>
                        <a:pt x="1431" y="156"/>
                        <a:pt x="1431" y="155"/>
                        <a:pt x="1431" y="155"/>
                      </a:cubicBezTo>
                      <a:cubicBezTo>
                        <a:pt x="1432" y="155"/>
                        <a:pt x="1432" y="154"/>
                        <a:pt x="1432" y="154"/>
                      </a:cubicBezTo>
                      <a:cubicBezTo>
                        <a:pt x="1433" y="153"/>
                        <a:pt x="1433" y="153"/>
                        <a:pt x="1434" y="152"/>
                      </a:cubicBezTo>
                      <a:cubicBezTo>
                        <a:pt x="1434" y="152"/>
                        <a:pt x="1435" y="152"/>
                        <a:pt x="1435" y="151"/>
                      </a:cubicBezTo>
                      <a:cubicBezTo>
                        <a:pt x="1436" y="151"/>
                        <a:pt x="1437" y="150"/>
                        <a:pt x="1438" y="150"/>
                      </a:cubicBezTo>
                      <a:cubicBezTo>
                        <a:pt x="1438" y="149"/>
                        <a:pt x="1440" y="149"/>
                        <a:pt x="1441" y="148"/>
                      </a:cubicBezTo>
                      <a:cubicBezTo>
                        <a:pt x="1442" y="147"/>
                        <a:pt x="1444" y="147"/>
                        <a:pt x="1446" y="146"/>
                      </a:cubicBezTo>
                      <a:cubicBezTo>
                        <a:pt x="1450" y="145"/>
                        <a:pt x="1453" y="144"/>
                        <a:pt x="1457" y="143"/>
                      </a:cubicBezTo>
                      <a:cubicBezTo>
                        <a:pt x="1459" y="143"/>
                        <a:pt x="1462" y="143"/>
                        <a:pt x="1464" y="142"/>
                      </a:cubicBezTo>
                      <a:cubicBezTo>
                        <a:pt x="1465" y="142"/>
                        <a:pt x="1467" y="142"/>
                        <a:pt x="1468" y="142"/>
                      </a:cubicBezTo>
                      <a:cubicBezTo>
                        <a:pt x="1470" y="142"/>
                        <a:pt x="1471" y="142"/>
                        <a:pt x="1472" y="142"/>
                      </a:cubicBezTo>
                      <a:cubicBezTo>
                        <a:pt x="1473" y="142"/>
                        <a:pt x="1474" y="142"/>
                        <a:pt x="1474" y="142"/>
                      </a:cubicBezTo>
                      <a:cubicBezTo>
                        <a:pt x="1513" y="142"/>
                        <a:pt x="1513" y="142"/>
                        <a:pt x="1513" y="142"/>
                      </a:cubicBezTo>
                      <a:cubicBezTo>
                        <a:pt x="1843" y="140"/>
                        <a:pt x="1843" y="140"/>
                        <a:pt x="1843" y="140"/>
                      </a:cubicBezTo>
                      <a:lnTo>
                        <a:pt x="1843" y="103"/>
                      </a:lnTo>
                      <a:close/>
                    </a:path>
                  </a:pathLst>
                </a:custGeom>
                <a:solidFill>
                  <a:srgbClr val="070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D86C9C9-9392-F0E8-35C8-BE2F2D81C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3754" y="3897201"/>
                  <a:ext cx="2826595" cy="6997"/>
                </a:xfrm>
                <a:prstGeom prst="rect">
                  <a:avLst/>
                </a:prstGeom>
                <a:solidFill>
                  <a:srgbClr val="070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46" name="Freeform 8">
                  <a:extLst>
                    <a:ext uri="{FF2B5EF4-FFF2-40B4-BE49-F238E27FC236}">
                      <a16:creationId xmlns:a16="http://schemas.microsoft.com/office/drawing/2014/main" id="{94EEA494-F7B1-E8A0-D166-7BAF038DFB8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588" y="3215041"/>
                  <a:ext cx="12201937" cy="1927543"/>
                </a:xfrm>
                <a:custGeom>
                  <a:avLst/>
                  <a:gdLst>
                    <a:gd name="T0" fmla="*/ 651 w 1843"/>
                    <a:gd name="T1" fmla="*/ 265 h 290"/>
                    <a:gd name="T2" fmla="*/ 847 w 1843"/>
                    <a:gd name="T3" fmla="*/ 2 h 290"/>
                    <a:gd name="T4" fmla="*/ 578 w 1843"/>
                    <a:gd name="T5" fmla="*/ 150 h 290"/>
                    <a:gd name="T6" fmla="*/ 1305 w 1843"/>
                    <a:gd name="T7" fmla="*/ 147 h 290"/>
                    <a:gd name="T8" fmla="*/ 1408 w 1843"/>
                    <a:gd name="T9" fmla="*/ 104 h 290"/>
                    <a:gd name="T10" fmla="*/ 1416 w 1843"/>
                    <a:gd name="T11" fmla="*/ 106 h 290"/>
                    <a:gd name="T12" fmla="*/ 578 w 1843"/>
                    <a:gd name="T13" fmla="*/ 148 h 290"/>
                    <a:gd name="T14" fmla="*/ 1774 w 1843"/>
                    <a:gd name="T15" fmla="*/ 152 h 290"/>
                    <a:gd name="T16" fmla="*/ 1323 w 1843"/>
                    <a:gd name="T17" fmla="*/ 289 h 290"/>
                    <a:gd name="T18" fmla="*/ 874 w 1843"/>
                    <a:gd name="T19" fmla="*/ 50 h 290"/>
                    <a:gd name="T20" fmla="*/ 887 w 1843"/>
                    <a:gd name="T21" fmla="*/ 102 h 290"/>
                    <a:gd name="T22" fmla="*/ 463 w 1843"/>
                    <a:gd name="T23" fmla="*/ 277 h 290"/>
                    <a:gd name="T24" fmla="*/ 1450 w 1843"/>
                    <a:gd name="T25" fmla="*/ 155 h 290"/>
                    <a:gd name="T26" fmla="*/ 407 w 1843"/>
                    <a:gd name="T27" fmla="*/ 190 h 290"/>
                    <a:gd name="T28" fmla="*/ 429 w 1843"/>
                    <a:gd name="T29" fmla="*/ 162 h 290"/>
                    <a:gd name="T30" fmla="*/ 512 w 1843"/>
                    <a:gd name="T31" fmla="*/ 129 h 290"/>
                    <a:gd name="T32" fmla="*/ 1408 w 1843"/>
                    <a:gd name="T33" fmla="*/ 130 h 290"/>
                    <a:gd name="T34" fmla="*/ 1815 w 1843"/>
                    <a:gd name="T35" fmla="*/ 129 h 290"/>
                    <a:gd name="T36" fmla="*/ 1743 w 1843"/>
                    <a:gd name="T37" fmla="*/ 129 h 290"/>
                    <a:gd name="T38" fmla="*/ 1623 w 1843"/>
                    <a:gd name="T39" fmla="*/ 127 h 290"/>
                    <a:gd name="T40" fmla="*/ 656 w 1843"/>
                    <a:gd name="T41" fmla="*/ 125 h 290"/>
                    <a:gd name="T42" fmla="*/ 752 w 1843"/>
                    <a:gd name="T43" fmla="*/ 127 h 290"/>
                    <a:gd name="T44" fmla="*/ 824 w 1843"/>
                    <a:gd name="T45" fmla="*/ 125 h 290"/>
                    <a:gd name="T46" fmla="*/ 962 w 1843"/>
                    <a:gd name="T47" fmla="*/ 113 h 290"/>
                    <a:gd name="T48" fmla="*/ 995 w 1843"/>
                    <a:gd name="T49" fmla="*/ 59 h 290"/>
                    <a:gd name="T50" fmla="*/ 934 w 1843"/>
                    <a:gd name="T51" fmla="*/ 32 h 290"/>
                    <a:gd name="T52" fmla="*/ 817 w 1843"/>
                    <a:gd name="T53" fmla="*/ 27 h 290"/>
                    <a:gd name="T54" fmla="*/ 649 w 1843"/>
                    <a:gd name="T55" fmla="*/ 25 h 290"/>
                    <a:gd name="T56" fmla="*/ 434 w 1843"/>
                    <a:gd name="T57" fmla="*/ 27 h 290"/>
                    <a:gd name="T58" fmla="*/ 603 w 1843"/>
                    <a:gd name="T59" fmla="*/ 265 h 290"/>
                    <a:gd name="T60" fmla="*/ 723 w 1843"/>
                    <a:gd name="T61" fmla="*/ 267 h 290"/>
                    <a:gd name="T62" fmla="*/ 819 w 1843"/>
                    <a:gd name="T63" fmla="*/ 264 h 290"/>
                    <a:gd name="T64" fmla="*/ 555 w 1843"/>
                    <a:gd name="T65" fmla="*/ 265 h 290"/>
                    <a:gd name="T66" fmla="*/ 915 w 1843"/>
                    <a:gd name="T67" fmla="*/ 266 h 290"/>
                    <a:gd name="T68" fmla="*/ 1082 w 1843"/>
                    <a:gd name="T69" fmla="*/ 264 h 290"/>
                    <a:gd name="T70" fmla="*/ 1154 w 1843"/>
                    <a:gd name="T71" fmla="*/ 266 h 290"/>
                    <a:gd name="T72" fmla="*/ 1298 w 1843"/>
                    <a:gd name="T73" fmla="*/ 264 h 290"/>
                    <a:gd name="T74" fmla="*/ 1363 w 1843"/>
                    <a:gd name="T75" fmla="*/ 254 h 290"/>
                    <a:gd name="T76" fmla="*/ 466 w 1843"/>
                    <a:gd name="T77" fmla="*/ 253 h 290"/>
                    <a:gd name="T78" fmla="*/ 438 w 1843"/>
                    <a:gd name="T79" fmla="*/ 237 h 290"/>
                    <a:gd name="T80" fmla="*/ 419 w 1843"/>
                    <a:gd name="T81" fmla="*/ 219 h 290"/>
                    <a:gd name="T82" fmla="*/ 1371 w 1843"/>
                    <a:gd name="T83" fmla="*/ 205 h 290"/>
                    <a:gd name="T84" fmla="*/ 410 w 1843"/>
                    <a:gd name="T85" fmla="*/ 180 h 290"/>
                    <a:gd name="T86" fmla="*/ 472 w 1843"/>
                    <a:gd name="T87" fmla="*/ 139 h 290"/>
                    <a:gd name="T88" fmla="*/ 1479 w 1843"/>
                    <a:gd name="T89" fmla="*/ 128 h 290"/>
                    <a:gd name="T90" fmla="*/ 608 w 1843"/>
                    <a:gd name="T91" fmla="*/ 125 h 290"/>
                    <a:gd name="T92" fmla="*/ 704 w 1843"/>
                    <a:gd name="T93" fmla="*/ 127 h 290"/>
                    <a:gd name="T94" fmla="*/ 896 w 1843"/>
                    <a:gd name="T95" fmla="*/ 126 h 290"/>
                    <a:gd name="T96" fmla="*/ 987 w 1843"/>
                    <a:gd name="T97" fmla="*/ 264 h 290"/>
                    <a:gd name="T98" fmla="*/ 1250 w 1843"/>
                    <a:gd name="T99" fmla="*/ 266 h 290"/>
                    <a:gd name="T100" fmla="*/ 1695 w 1843"/>
                    <a:gd name="T101" fmla="*/ 127 h 290"/>
                    <a:gd name="T102" fmla="*/ 1005 w 1843"/>
                    <a:gd name="T103" fmla="*/ 73 h 290"/>
                    <a:gd name="T104" fmla="*/ 793 w 1843"/>
                    <a:gd name="T105" fmla="*/ 27 h 290"/>
                    <a:gd name="T106" fmla="*/ 721 w 1843"/>
                    <a:gd name="T107" fmla="*/ 25 h 290"/>
                    <a:gd name="T108" fmla="*/ 553 w 1843"/>
                    <a:gd name="T109" fmla="*/ 27 h 290"/>
                    <a:gd name="T110" fmla="*/ 481 w 1843"/>
                    <a:gd name="T111" fmla="*/ 27 h 290"/>
                    <a:gd name="T112" fmla="*/ 338 w 1843"/>
                    <a:gd name="T113" fmla="*/ 25 h 290"/>
                    <a:gd name="T114" fmla="*/ 242 w 1843"/>
                    <a:gd name="T115" fmla="*/ 26 h 290"/>
                    <a:gd name="T116" fmla="*/ 194 w 1843"/>
                    <a:gd name="T117" fmla="*/ 26 h 290"/>
                    <a:gd name="T118" fmla="*/ 122 w 1843"/>
                    <a:gd name="T119" fmla="*/ 24 h 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843" h="290">
                      <a:moveTo>
                        <a:pt x="2" y="26"/>
                      </a:move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" y="24"/>
                        <a:pt x="2" y="24"/>
                        <a:pt x="2" y="24"/>
                      </a:cubicBezTo>
                      <a:cubicBezTo>
                        <a:pt x="2" y="26"/>
                        <a:pt x="2" y="26"/>
                        <a:pt x="2" y="26"/>
                      </a:cubicBezTo>
                      <a:close/>
                      <a:moveTo>
                        <a:pt x="627" y="267"/>
                      </a:moveTo>
                      <a:cubicBezTo>
                        <a:pt x="651" y="267"/>
                        <a:pt x="651" y="267"/>
                        <a:pt x="651" y="267"/>
                      </a:cubicBezTo>
                      <a:cubicBezTo>
                        <a:pt x="651" y="265"/>
                        <a:pt x="651" y="265"/>
                        <a:pt x="651" y="265"/>
                      </a:cubicBezTo>
                      <a:cubicBezTo>
                        <a:pt x="627" y="265"/>
                        <a:pt x="627" y="265"/>
                        <a:pt x="627" y="265"/>
                      </a:cubicBezTo>
                      <a:cubicBezTo>
                        <a:pt x="627" y="267"/>
                        <a:pt x="627" y="267"/>
                        <a:pt x="627" y="267"/>
                      </a:cubicBezTo>
                      <a:close/>
                      <a:moveTo>
                        <a:pt x="771" y="266"/>
                      </a:moveTo>
                      <a:cubicBezTo>
                        <a:pt x="795" y="266"/>
                        <a:pt x="795" y="266"/>
                        <a:pt x="795" y="266"/>
                      </a:cubicBezTo>
                      <a:cubicBezTo>
                        <a:pt x="795" y="264"/>
                        <a:pt x="795" y="264"/>
                        <a:pt x="795" y="264"/>
                      </a:cubicBezTo>
                      <a:cubicBezTo>
                        <a:pt x="771" y="265"/>
                        <a:pt x="771" y="265"/>
                        <a:pt x="771" y="265"/>
                      </a:cubicBezTo>
                      <a:cubicBezTo>
                        <a:pt x="771" y="266"/>
                        <a:pt x="771" y="266"/>
                        <a:pt x="771" y="266"/>
                      </a:cubicBezTo>
                      <a:close/>
                      <a:moveTo>
                        <a:pt x="847" y="2"/>
                      </a:moveTo>
                      <a:cubicBezTo>
                        <a:pt x="428" y="2"/>
                        <a:pt x="428" y="2"/>
                        <a:pt x="428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86" y="0"/>
                        <a:pt x="686" y="0"/>
                        <a:pt x="686" y="0"/>
                      </a:cubicBezTo>
                      <a:cubicBezTo>
                        <a:pt x="686" y="1"/>
                        <a:pt x="686" y="1"/>
                        <a:pt x="686" y="1"/>
                      </a:cubicBezTo>
                      <a:cubicBezTo>
                        <a:pt x="847" y="0"/>
                        <a:pt x="847" y="0"/>
                        <a:pt x="847" y="0"/>
                      </a:cubicBezTo>
                      <a:cubicBezTo>
                        <a:pt x="1131" y="0"/>
                        <a:pt x="1131" y="149"/>
                        <a:pt x="847" y="149"/>
                      </a:cubicBezTo>
                      <a:cubicBezTo>
                        <a:pt x="578" y="150"/>
                        <a:pt x="578" y="150"/>
                        <a:pt x="578" y="150"/>
                      </a:cubicBezTo>
                      <a:cubicBezTo>
                        <a:pt x="517" y="150"/>
                        <a:pt x="468" y="170"/>
                        <a:pt x="468" y="195"/>
                      </a:cubicBezTo>
                      <a:cubicBezTo>
                        <a:pt x="468" y="220"/>
                        <a:pt x="517" y="241"/>
                        <a:pt x="578" y="241"/>
                      </a:cubicBezTo>
                      <a:cubicBezTo>
                        <a:pt x="1218" y="240"/>
                        <a:pt x="1218" y="240"/>
                        <a:pt x="1218" y="240"/>
                      </a:cubicBezTo>
                      <a:cubicBezTo>
                        <a:pt x="1257" y="240"/>
                        <a:pt x="1257" y="240"/>
                        <a:pt x="1257" y="240"/>
                      </a:cubicBezTo>
                      <a:cubicBezTo>
                        <a:pt x="1282" y="240"/>
                        <a:pt x="1303" y="232"/>
                        <a:pt x="1305" y="221"/>
                      </a:cubicBezTo>
                      <a:cubicBezTo>
                        <a:pt x="1305" y="183"/>
                        <a:pt x="1305" y="183"/>
                        <a:pt x="1305" y="183"/>
                      </a:cubicBezTo>
                      <a:cubicBezTo>
                        <a:pt x="1305" y="183"/>
                        <a:pt x="1305" y="183"/>
                        <a:pt x="1305" y="183"/>
                      </a:cubicBezTo>
                      <a:cubicBezTo>
                        <a:pt x="1305" y="147"/>
                        <a:pt x="1305" y="147"/>
                        <a:pt x="1305" y="147"/>
                      </a:cubicBezTo>
                      <a:cubicBezTo>
                        <a:pt x="1305" y="147"/>
                        <a:pt x="1305" y="147"/>
                        <a:pt x="1305" y="147"/>
                      </a:cubicBezTo>
                      <a:cubicBezTo>
                        <a:pt x="1305" y="146"/>
                        <a:pt x="1305" y="146"/>
                        <a:pt x="1305" y="145"/>
                      </a:cubicBezTo>
                      <a:cubicBezTo>
                        <a:pt x="1305" y="145"/>
                        <a:pt x="1305" y="145"/>
                        <a:pt x="1305" y="145"/>
                      </a:cubicBezTo>
                      <a:cubicBezTo>
                        <a:pt x="1305" y="144"/>
                        <a:pt x="1306" y="143"/>
                        <a:pt x="1306" y="141"/>
                      </a:cubicBezTo>
                      <a:cubicBezTo>
                        <a:pt x="1306" y="141"/>
                        <a:pt x="1306" y="141"/>
                        <a:pt x="1306" y="141"/>
                      </a:cubicBezTo>
                      <a:cubicBezTo>
                        <a:pt x="1306" y="141"/>
                        <a:pt x="1306" y="141"/>
                        <a:pt x="1306" y="141"/>
                      </a:cubicBezTo>
                      <a:cubicBezTo>
                        <a:pt x="1306" y="141"/>
                        <a:pt x="1306" y="142"/>
                        <a:pt x="1306" y="142"/>
                      </a:cubicBezTo>
                      <a:cubicBezTo>
                        <a:pt x="1313" y="121"/>
                        <a:pt x="1356" y="104"/>
                        <a:pt x="1408" y="104"/>
                      </a:cubicBezTo>
                      <a:cubicBezTo>
                        <a:pt x="1416" y="104"/>
                        <a:pt x="1416" y="104"/>
                        <a:pt x="1416" y="104"/>
                      </a:cubicBezTo>
                      <a:cubicBezTo>
                        <a:pt x="1416" y="104"/>
                        <a:pt x="1416" y="104"/>
                        <a:pt x="1416" y="104"/>
                      </a:cubicBezTo>
                      <a:cubicBezTo>
                        <a:pt x="1420" y="104"/>
                        <a:pt x="1420" y="104"/>
                        <a:pt x="1420" y="104"/>
                      </a:cubicBezTo>
                      <a:cubicBezTo>
                        <a:pt x="1843" y="104"/>
                        <a:pt x="1843" y="104"/>
                        <a:pt x="1843" y="104"/>
                      </a:cubicBezTo>
                      <a:cubicBezTo>
                        <a:pt x="1746" y="104"/>
                        <a:pt x="1746" y="104"/>
                        <a:pt x="1746" y="104"/>
                      </a:cubicBezTo>
                      <a:cubicBezTo>
                        <a:pt x="1843" y="104"/>
                        <a:pt x="1843" y="104"/>
                        <a:pt x="1843" y="104"/>
                      </a:cubicBezTo>
                      <a:cubicBezTo>
                        <a:pt x="1843" y="106"/>
                        <a:pt x="1843" y="106"/>
                        <a:pt x="1843" y="106"/>
                      </a:cubicBezTo>
                      <a:cubicBezTo>
                        <a:pt x="1416" y="106"/>
                        <a:pt x="1416" y="106"/>
                        <a:pt x="1416" y="106"/>
                      </a:cubicBezTo>
                      <a:cubicBezTo>
                        <a:pt x="1416" y="106"/>
                        <a:pt x="1416" y="106"/>
                        <a:pt x="1416" y="106"/>
                      </a:cubicBezTo>
                      <a:cubicBezTo>
                        <a:pt x="1353" y="106"/>
                        <a:pt x="1309" y="124"/>
                        <a:pt x="1309" y="147"/>
                      </a:cubicBezTo>
                      <a:cubicBezTo>
                        <a:pt x="1309" y="221"/>
                        <a:pt x="1309" y="221"/>
                        <a:pt x="1309" y="221"/>
                      </a:cubicBezTo>
                      <a:cubicBezTo>
                        <a:pt x="1306" y="233"/>
                        <a:pt x="1284" y="241"/>
                        <a:pt x="1257" y="241"/>
                      </a:cubicBezTo>
                      <a:cubicBezTo>
                        <a:pt x="1218" y="241"/>
                        <a:pt x="1218" y="241"/>
                        <a:pt x="1218" y="241"/>
                      </a:cubicBezTo>
                      <a:cubicBezTo>
                        <a:pt x="578" y="242"/>
                        <a:pt x="578" y="242"/>
                        <a:pt x="578" y="242"/>
                      </a:cubicBezTo>
                      <a:cubicBezTo>
                        <a:pt x="515" y="242"/>
                        <a:pt x="464" y="221"/>
                        <a:pt x="464" y="195"/>
                      </a:cubicBezTo>
                      <a:cubicBezTo>
                        <a:pt x="464" y="169"/>
                        <a:pt x="515" y="148"/>
                        <a:pt x="578" y="148"/>
                      </a:cubicBezTo>
                      <a:cubicBezTo>
                        <a:pt x="846" y="148"/>
                        <a:pt x="846" y="148"/>
                        <a:pt x="846" y="148"/>
                      </a:cubicBezTo>
                      <a:cubicBezTo>
                        <a:pt x="1126" y="148"/>
                        <a:pt x="1126" y="1"/>
                        <a:pt x="847" y="2"/>
                      </a:cubicBezTo>
                      <a:close/>
                      <a:moveTo>
                        <a:pt x="1474" y="152"/>
                      </a:moveTo>
                      <a:cubicBezTo>
                        <a:pt x="1490" y="152"/>
                        <a:pt x="1490" y="152"/>
                        <a:pt x="1490" y="152"/>
                      </a:cubicBezTo>
                      <a:cubicBezTo>
                        <a:pt x="1490" y="152"/>
                        <a:pt x="1490" y="152"/>
                        <a:pt x="1490" y="152"/>
                      </a:cubicBezTo>
                      <a:cubicBezTo>
                        <a:pt x="1719" y="152"/>
                        <a:pt x="1719" y="152"/>
                        <a:pt x="1719" y="152"/>
                      </a:cubicBezTo>
                      <a:cubicBezTo>
                        <a:pt x="1840" y="152"/>
                        <a:pt x="1840" y="152"/>
                        <a:pt x="1840" y="152"/>
                      </a:cubicBezTo>
                      <a:cubicBezTo>
                        <a:pt x="1774" y="152"/>
                        <a:pt x="1774" y="152"/>
                        <a:pt x="1774" y="152"/>
                      </a:cubicBezTo>
                      <a:cubicBezTo>
                        <a:pt x="1843" y="152"/>
                        <a:pt x="1843" y="152"/>
                        <a:pt x="1843" y="152"/>
                      </a:cubicBezTo>
                      <a:cubicBezTo>
                        <a:pt x="1843" y="154"/>
                        <a:pt x="1843" y="154"/>
                        <a:pt x="1843" y="154"/>
                      </a:cubicBezTo>
                      <a:cubicBezTo>
                        <a:pt x="1493" y="154"/>
                        <a:pt x="1493" y="154"/>
                        <a:pt x="1493" y="154"/>
                      </a:cubicBezTo>
                      <a:cubicBezTo>
                        <a:pt x="1474" y="154"/>
                        <a:pt x="1474" y="154"/>
                        <a:pt x="1474" y="154"/>
                      </a:cubicBezTo>
                      <a:cubicBezTo>
                        <a:pt x="1447" y="154"/>
                        <a:pt x="1425" y="163"/>
                        <a:pt x="1425" y="174"/>
                      </a:cubicBezTo>
                      <a:cubicBezTo>
                        <a:pt x="1426" y="243"/>
                        <a:pt x="1426" y="243"/>
                        <a:pt x="1426" y="243"/>
                      </a:cubicBezTo>
                      <a:cubicBezTo>
                        <a:pt x="1426" y="244"/>
                        <a:pt x="1426" y="245"/>
                        <a:pt x="1426" y="246"/>
                      </a:cubicBezTo>
                      <a:cubicBezTo>
                        <a:pt x="1426" y="270"/>
                        <a:pt x="1381" y="289"/>
                        <a:pt x="1323" y="289"/>
                      </a:cubicBezTo>
                      <a:cubicBezTo>
                        <a:pt x="566" y="290"/>
                        <a:pt x="566" y="290"/>
                        <a:pt x="566" y="290"/>
                      </a:cubicBezTo>
                      <a:cubicBezTo>
                        <a:pt x="529" y="290"/>
                        <a:pt x="493" y="286"/>
                        <a:pt x="461" y="278"/>
                      </a:cubicBezTo>
                      <a:cubicBezTo>
                        <a:pt x="390" y="261"/>
                        <a:pt x="349" y="229"/>
                        <a:pt x="349" y="196"/>
                      </a:cubicBezTo>
                      <a:cubicBezTo>
                        <a:pt x="349" y="163"/>
                        <a:pt x="390" y="131"/>
                        <a:pt x="460" y="113"/>
                      </a:cubicBezTo>
                      <a:cubicBezTo>
                        <a:pt x="492" y="106"/>
                        <a:pt x="528" y="101"/>
                        <a:pt x="566" y="101"/>
                      </a:cubicBezTo>
                      <a:cubicBezTo>
                        <a:pt x="875" y="101"/>
                        <a:pt x="875" y="101"/>
                        <a:pt x="875" y="101"/>
                      </a:cubicBezTo>
                      <a:cubicBezTo>
                        <a:pt x="911" y="101"/>
                        <a:pt x="940" y="89"/>
                        <a:pt x="940" y="74"/>
                      </a:cubicBezTo>
                      <a:cubicBezTo>
                        <a:pt x="940" y="60"/>
                        <a:pt x="909" y="50"/>
                        <a:pt x="874" y="5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874" y="48"/>
                        <a:pt x="874" y="48"/>
                        <a:pt x="874" y="48"/>
                      </a:cubicBezTo>
                      <a:cubicBezTo>
                        <a:pt x="874" y="48"/>
                        <a:pt x="874" y="48"/>
                        <a:pt x="874" y="48"/>
                      </a:cubicBezTo>
                      <a:cubicBezTo>
                        <a:pt x="911" y="48"/>
                        <a:pt x="944" y="59"/>
                        <a:pt x="944" y="74"/>
                      </a:cubicBezTo>
                      <a:cubicBezTo>
                        <a:pt x="944" y="86"/>
                        <a:pt x="926" y="96"/>
                        <a:pt x="902" y="100"/>
                      </a:cubicBezTo>
                      <a:cubicBezTo>
                        <a:pt x="901" y="100"/>
                        <a:pt x="901" y="100"/>
                        <a:pt x="900" y="101"/>
                      </a:cubicBezTo>
                      <a:cubicBezTo>
                        <a:pt x="896" y="101"/>
                        <a:pt x="892" y="102"/>
                        <a:pt x="887" y="102"/>
                      </a:cubicBezTo>
                      <a:cubicBezTo>
                        <a:pt x="883" y="102"/>
                        <a:pt x="880" y="102"/>
                        <a:pt x="877" y="102"/>
                      </a:cubicBezTo>
                      <a:cubicBezTo>
                        <a:pt x="876" y="102"/>
                        <a:pt x="876" y="103"/>
                        <a:pt x="875" y="103"/>
                      </a:cubicBezTo>
                      <a:cubicBezTo>
                        <a:pt x="566" y="103"/>
                        <a:pt x="566" y="103"/>
                        <a:pt x="566" y="103"/>
                      </a:cubicBezTo>
                      <a:cubicBezTo>
                        <a:pt x="561" y="103"/>
                        <a:pt x="556" y="103"/>
                        <a:pt x="551" y="103"/>
                      </a:cubicBezTo>
                      <a:cubicBezTo>
                        <a:pt x="520" y="104"/>
                        <a:pt x="489" y="108"/>
                        <a:pt x="462" y="115"/>
                      </a:cubicBezTo>
                      <a:cubicBezTo>
                        <a:pt x="454" y="117"/>
                        <a:pt x="446" y="119"/>
                        <a:pt x="438" y="122"/>
                      </a:cubicBezTo>
                      <a:cubicBezTo>
                        <a:pt x="384" y="140"/>
                        <a:pt x="353" y="167"/>
                        <a:pt x="353" y="196"/>
                      </a:cubicBezTo>
                      <a:cubicBezTo>
                        <a:pt x="353" y="229"/>
                        <a:pt x="394" y="260"/>
                        <a:pt x="463" y="277"/>
                      </a:cubicBezTo>
                      <a:cubicBezTo>
                        <a:pt x="494" y="285"/>
                        <a:pt x="529" y="289"/>
                        <a:pt x="566" y="289"/>
                      </a:cubicBezTo>
                      <a:cubicBezTo>
                        <a:pt x="1323" y="288"/>
                        <a:pt x="1323" y="288"/>
                        <a:pt x="1323" y="288"/>
                      </a:cubicBezTo>
                      <a:cubicBezTo>
                        <a:pt x="1378" y="288"/>
                        <a:pt x="1422" y="269"/>
                        <a:pt x="1422" y="246"/>
                      </a:cubicBezTo>
                      <a:cubicBezTo>
                        <a:pt x="1422" y="246"/>
                        <a:pt x="1422" y="246"/>
                        <a:pt x="1422" y="246"/>
                      </a:cubicBezTo>
                      <a:cubicBezTo>
                        <a:pt x="1422" y="245"/>
                        <a:pt x="1422" y="244"/>
                        <a:pt x="1422" y="243"/>
                      </a:cubicBezTo>
                      <a:cubicBezTo>
                        <a:pt x="1422" y="176"/>
                        <a:pt x="1422" y="176"/>
                        <a:pt x="1422" y="176"/>
                      </a:cubicBezTo>
                      <a:cubicBezTo>
                        <a:pt x="1422" y="174"/>
                        <a:pt x="1422" y="174"/>
                        <a:pt x="1422" y="174"/>
                      </a:cubicBezTo>
                      <a:cubicBezTo>
                        <a:pt x="1422" y="166"/>
                        <a:pt x="1433" y="158"/>
                        <a:pt x="1450" y="155"/>
                      </a:cubicBezTo>
                      <a:cubicBezTo>
                        <a:pt x="1457" y="153"/>
                        <a:pt x="1466" y="152"/>
                        <a:pt x="1474" y="152"/>
                      </a:cubicBezTo>
                      <a:close/>
                      <a:moveTo>
                        <a:pt x="407" y="190"/>
                      </a:moveTo>
                      <a:cubicBezTo>
                        <a:pt x="406" y="192"/>
                        <a:pt x="406" y="194"/>
                        <a:pt x="406" y="196"/>
                      </a:cubicBezTo>
                      <a:cubicBezTo>
                        <a:pt x="406" y="197"/>
                        <a:pt x="406" y="199"/>
                        <a:pt x="406" y="200"/>
                      </a:cubicBezTo>
                      <a:cubicBezTo>
                        <a:pt x="411" y="200"/>
                        <a:pt x="411" y="200"/>
                        <a:pt x="411" y="200"/>
                      </a:cubicBezTo>
                      <a:cubicBezTo>
                        <a:pt x="411" y="199"/>
                        <a:pt x="411" y="197"/>
                        <a:pt x="411" y="196"/>
                      </a:cubicBezTo>
                      <a:cubicBezTo>
                        <a:pt x="411" y="194"/>
                        <a:pt x="411" y="192"/>
                        <a:pt x="411" y="190"/>
                      </a:cubicBezTo>
                      <a:cubicBezTo>
                        <a:pt x="407" y="190"/>
                        <a:pt x="407" y="190"/>
                        <a:pt x="407" y="190"/>
                      </a:cubicBezTo>
                      <a:close/>
                      <a:moveTo>
                        <a:pt x="1375" y="155"/>
                      </a:moveTo>
                      <a:cubicBezTo>
                        <a:pt x="1370" y="155"/>
                        <a:pt x="1370" y="155"/>
                        <a:pt x="1370" y="155"/>
                      </a:cubicBezTo>
                      <a:cubicBezTo>
                        <a:pt x="1369" y="158"/>
                        <a:pt x="1368" y="161"/>
                        <a:pt x="1368" y="165"/>
                      </a:cubicBezTo>
                      <a:cubicBezTo>
                        <a:pt x="1373" y="165"/>
                        <a:pt x="1373" y="165"/>
                        <a:pt x="1373" y="165"/>
                      </a:cubicBezTo>
                      <a:cubicBezTo>
                        <a:pt x="1373" y="161"/>
                        <a:pt x="1374" y="158"/>
                        <a:pt x="1375" y="155"/>
                      </a:cubicBezTo>
                      <a:close/>
                      <a:moveTo>
                        <a:pt x="436" y="152"/>
                      </a:moveTo>
                      <a:cubicBezTo>
                        <a:pt x="432" y="155"/>
                        <a:pt x="428" y="158"/>
                        <a:pt x="424" y="161"/>
                      </a:cubicBezTo>
                      <a:cubicBezTo>
                        <a:pt x="429" y="162"/>
                        <a:pt x="429" y="162"/>
                        <a:pt x="429" y="162"/>
                      </a:cubicBezTo>
                      <a:cubicBezTo>
                        <a:pt x="432" y="159"/>
                        <a:pt x="436" y="156"/>
                        <a:pt x="440" y="154"/>
                      </a:cubicBezTo>
                      <a:cubicBezTo>
                        <a:pt x="436" y="152"/>
                        <a:pt x="436" y="152"/>
                        <a:pt x="436" y="152"/>
                      </a:cubicBezTo>
                      <a:close/>
                      <a:moveTo>
                        <a:pt x="1376" y="145"/>
                      </a:moveTo>
                      <a:cubicBezTo>
                        <a:pt x="1380" y="146"/>
                        <a:pt x="1380" y="146"/>
                        <a:pt x="1380" y="146"/>
                      </a:cubicBezTo>
                      <a:cubicBezTo>
                        <a:pt x="1383" y="143"/>
                        <a:pt x="1386" y="140"/>
                        <a:pt x="1391" y="138"/>
                      </a:cubicBezTo>
                      <a:cubicBezTo>
                        <a:pt x="1387" y="136"/>
                        <a:pt x="1387" y="136"/>
                        <a:pt x="1387" y="136"/>
                      </a:cubicBezTo>
                      <a:cubicBezTo>
                        <a:pt x="1382" y="139"/>
                        <a:pt x="1379" y="142"/>
                        <a:pt x="1376" y="145"/>
                      </a:cubicBezTo>
                      <a:close/>
                      <a:moveTo>
                        <a:pt x="512" y="129"/>
                      </a:moveTo>
                      <a:cubicBezTo>
                        <a:pt x="505" y="130"/>
                        <a:pt x="497" y="131"/>
                        <a:pt x="490" y="132"/>
                      </a:cubicBezTo>
                      <a:cubicBezTo>
                        <a:pt x="492" y="134"/>
                        <a:pt x="492" y="134"/>
                        <a:pt x="492" y="134"/>
                      </a:cubicBezTo>
                      <a:cubicBezTo>
                        <a:pt x="499" y="133"/>
                        <a:pt x="506" y="131"/>
                        <a:pt x="514" y="130"/>
                      </a:cubicBezTo>
                      <a:cubicBezTo>
                        <a:pt x="512" y="129"/>
                        <a:pt x="512" y="129"/>
                        <a:pt x="512" y="129"/>
                      </a:cubicBezTo>
                      <a:close/>
                      <a:moveTo>
                        <a:pt x="1409" y="132"/>
                      </a:moveTo>
                      <a:cubicBezTo>
                        <a:pt x="1416" y="131"/>
                        <a:pt x="1423" y="130"/>
                        <a:pt x="1432" y="130"/>
                      </a:cubicBezTo>
                      <a:cubicBezTo>
                        <a:pt x="1431" y="128"/>
                        <a:pt x="1431" y="128"/>
                        <a:pt x="1431" y="128"/>
                      </a:cubicBezTo>
                      <a:cubicBezTo>
                        <a:pt x="1422" y="128"/>
                        <a:pt x="1414" y="129"/>
                        <a:pt x="1408" y="130"/>
                      </a:cubicBezTo>
                      <a:cubicBezTo>
                        <a:pt x="1409" y="132"/>
                        <a:pt x="1409" y="132"/>
                        <a:pt x="1409" y="132"/>
                      </a:cubicBezTo>
                      <a:close/>
                      <a:moveTo>
                        <a:pt x="1839" y="129"/>
                      </a:moveTo>
                      <a:cubicBezTo>
                        <a:pt x="1840" y="129"/>
                        <a:pt x="1840" y="129"/>
                        <a:pt x="1840" y="129"/>
                      </a:cubicBezTo>
                      <a:cubicBezTo>
                        <a:pt x="1840" y="127"/>
                        <a:pt x="1840" y="127"/>
                        <a:pt x="1840" y="127"/>
                      </a:cubicBezTo>
                      <a:cubicBezTo>
                        <a:pt x="1839" y="127"/>
                        <a:pt x="1839" y="127"/>
                        <a:pt x="1839" y="127"/>
                      </a:cubicBezTo>
                      <a:cubicBezTo>
                        <a:pt x="1839" y="129"/>
                        <a:pt x="1839" y="129"/>
                        <a:pt x="1839" y="129"/>
                      </a:cubicBezTo>
                      <a:close/>
                      <a:moveTo>
                        <a:pt x="1791" y="129"/>
                      </a:moveTo>
                      <a:cubicBezTo>
                        <a:pt x="1815" y="129"/>
                        <a:pt x="1815" y="129"/>
                        <a:pt x="1815" y="129"/>
                      </a:cubicBezTo>
                      <a:cubicBezTo>
                        <a:pt x="1815" y="127"/>
                        <a:pt x="1815" y="127"/>
                        <a:pt x="1815" y="127"/>
                      </a:cubicBezTo>
                      <a:cubicBezTo>
                        <a:pt x="1791" y="127"/>
                        <a:pt x="1791" y="127"/>
                        <a:pt x="1791" y="127"/>
                      </a:cubicBezTo>
                      <a:cubicBezTo>
                        <a:pt x="1791" y="129"/>
                        <a:pt x="1791" y="129"/>
                        <a:pt x="1791" y="129"/>
                      </a:cubicBezTo>
                      <a:close/>
                      <a:moveTo>
                        <a:pt x="1743" y="129"/>
                      </a:moveTo>
                      <a:cubicBezTo>
                        <a:pt x="1767" y="129"/>
                        <a:pt x="1767" y="129"/>
                        <a:pt x="1767" y="129"/>
                      </a:cubicBezTo>
                      <a:cubicBezTo>
                        <a:pt x="1767" y="127"/>
                        <a:pt x="1767" y="127"/>
                        <a:pt x="1767" y="127"/>
                      </a:cubicBezTo>
                      <a:cubicBezTo>
                        <a:pt x="1743" y="127"/>
                        <a:pt x="1743" y="127"/>
                        <a:pt x="1743" y="127"/>
                      </a:cubicBezTo>
                      <a:cubicBezTo>
                        <a:pt x="1743" y="129"/>
                        <a:pt x="1743" y="129"/>
                        <a:pt x="1743" y="129"/>
                      </a:cubicBezTo>
                      <a:close/>
                      <a:moveTo>
                        <a:pt x="1647" y="129"/>
                      </a:moveTo>
                      <a:cubicBezTo>
                        <a:pt x="1671" y="129"/>
                        <a:pt x="1671" y="129"/>
                        <a:pt x="1671" y="129"/>
                      </a:cubicBezTo>
                      <a:cubicBezTo>
                        <a:pt x="1671" y="127"/>
                        <a:pt x="1671" y="127"/>
                        <a:pt x="1671" y="127"/>
                      </a:cubicBezTo>
                      <a:cubicBezTo>
                        <a:pt x="1647" y="127"/>
                        <a:pt x="1647" y="127"/>
                        <a:pt x="1647" y="127"/>
                      </a:cubicBezTo>
                      <a:cubicBezTo>
                        <a:pt x="1647" y="129"/>
                        <a:pt x="1647" y="129"/>
                        <a:pt x="1647" y="129"/>
                      </a:cubicBezTo>
                      <a:close/>
                      <a:moveTo>
                        <a:pt x="1599" y="129"/>
                      </a:moveTo>
                      <a:cubicBezTo>
                        <a:pt x="1623" y="129"/>
                        <a:pt x="1623" y="129"/>
                        <a:pt x="1623" y="129"/>
                      </a:cubicBezTo>
                      <a:cubicBezTo>
                        <a:pt x="1623" y="127"/>
                        <a:pt x="1623" y="127"/>
                        <a:pt x="1623" y="127"/>
                      </a:cubicBezTo>
                      <a:cubicBezTo>
                        <a:pt x="1599" y="127"/>
                        <a:pt x="1599" y="127"/>
                        <a:pt x="1599" y="127"/>
                      </a:cubicBezTo>
                      <a:cubicBezTo>
                        <a:pt x="1599" y="129"/>
                        <a:pt x="1599" y="129"/>
                        <a:pt x="1599" y="129"/>
                      </a:cubicBezTo>
                      <a:close/>
                      <a:moveTo>
                        <a:pt x="1503" y="130"/>
                      </a:moveTo>
                      <a:cubicBezTo>
                        <a:pt x="1527" y="130"/>
                        <a:pt x="1527" y="130"/>
                        <a:pt x="1527" y="130"/>
                      </a:cubicBezTo>
                      <a:cubicBezTo>
                        <a:pt x="1527" y="128"/>
                        <a:pt x="1527" y="128"/>
                        <a:pt x="1527" y="128"/>
                      </a:cubicBezTo>
                      <a:cubicBezTo>
                        <a:pt x="1503" y="128"/>
                        <a:pt x="1503" y="128"/>
                        <a:pt x="1503" y="128"/>
                      </a:cubicBezTo>
                      <a:cubicBezTo>
                        <a:pt x="1503" y="130"/>
                        <a:pt x="1503" y="130"/>
                        <a:pt x="1503" y="130"/>
                      </a:cubicBezTo>
                      <a:close/>
                      <a:moveTo>
                        <a:pt x="656" y="125"/>
                      </a:moveTo>
                      <a:cubicBezTo>
                        <a:pt x="632" y="125"/>
                        <a:pt x="632" y="125"/>
                        <a:pt x="632" y="125"/>
                      </a:cubicBezTo>
                      <a:cubicBezTo>
                        <a:pt x="632" y="127"/>
                        <a:pt x="632" y="127"/>
                        <a:pt x="632" y="127"/>
                      </a:cubicBezTo>
                      <a:cubicBezTo>
                        <a:pt x="656" y="127"/>
                        <a:pt x="656" y="127"/>
                        <a:pt x="656" y="127"/>
                      </a:cubicBezTo>
                      <a:cubicBezTo>
                        <a:pt x="656" y="125"/>
                        <a:pt x="656" y="125"/>
                        <a:pt x="656" y="125"/>
                      </a:cubicBezTo>
                      <a:close/>
                      <a:moveTo>
                        <a:pt x="752" y="125"/>
                      </a:moveTo>
                      <a:cubicBezTo>
                        <a:pt x="728" y="125"/>
                        <a:pt x="728" y="125"/>
                        <a:pt x="728" y="125"/>
                      </a:cubicBezTo>
                      <a:cubicBezTo>
                        <a:pt x="728" y="127"/>
                        <a:pt x="728" y="127"/>
                        <a:pt x="728" y="127"/>
                      </a:cubicBezTo>
                      <a:cubicBezTo>
                        <a:pt x="752" y="127"/>
                        <a:pt x="752" y="127"/>
                        <a:pt x="752" y="127"/>
                      </a:cubicBezTo>
                      <a:cubicBezTo>
                        <a:pt x="752" y="125"/>
                        <a:pt x="752" y="125"/>
                        <a:pt x="752" y="125"/>
                      </a:cubicBezTo>
                      <a:close/>
                      <a:moveTo>
                        <a:pt x="800" y="125"/>
                      </a:moveTo>
                      <a:cubicBezTo>
                        <a:pt x="776" y="125"/>
                        <a:pt x="776" y="125"/>
                        <a:pt x="776" y="125"/>
                      </a:cubicBezTo>
                      <a:cubicBezTo>
                        <a:pt x="776" y="127"/>
                        <a:pt x="776" y="127"/>
                        <a:pt x="776" y="127"/>
                      </a:cubicBezTo>
                      <a:cubicBezTo>
                        <a:pt x="800" y="127"/>
                        <a:pt x="800" y="127"/>
                        <a:pt x="800" y="127"/>
                      </a:cubicBezTo>
                      <a:cubicBezTo>
                        <a:pt x="800" y="125"/>
                        <a:pt x="800" y="125"/>
                        <a:pt x="800" y="125"/>
                      </a:cubicBezTo>
                      <a:close/>
                      <a:moveTo>
                        <a:pt x="848" y="125"/>
                      </a:moveTo>
                      <a:cubicBezTo>
                        <a:pt x="824" y="125"/>
                        <a:pt x="824" y="125"/>
                        <a:pt x="824" y="125"/>
                      </a:cubicBezTo>
                      <a:cubicBezTo>
                        <a:pt x="824" y="127"/>
                        <a:pt x="824" y="127"/>
                        <a:pt x="824" y="127"/>
                      </a:cubicBezTo>
                      <a:cubicBezTo>
                        <a:pt x="848" y="127"/>
                        <a:pt x="848" y="127"/>
                        <a:pt x="848" y="127"/>
                      </a:cubicBezTo>
                      <a:cubicBezTo>
                        <a:pt x="848" y="125"/>
                        <a:pt x="848" y="125"/>
                        <a:pt x="848" y="125"/>
                      </a:cubicBezTo>
                      <a:close/>
                      <a:moveTo>
                        <a:pt x="962" y="113"/>
                      </a:moveTo>
                      <a:cubicBezTo>
                        <a:pt x="968" y="111"/>
                        <a:pt x="973" y="109"/>
                        <a:pt x="978" y="106"/>
                      </a:cubicBezTo>
                      <a:cubicBezTo>
                        <a:pt x="974" y="105"/>
                        <a:pt x="974" y="105"/>
                        <a:pt x="974" y="105"/>
                      </a:cubicBezTo>
                      <a:cubicBezTo>
                        <a:pt x="970" y="108"/>
                        <a:pt x="964" y="110"/>
                        <a:pt x="958" y="112"/>
                      </a:cubicBezTo>
                      <a:cubicBezTo>
                        <a:pt x="962" y="113"/>
                        <a:pt x="962" y="113"/>
                        <a:pt x="962" y="113"/>
                      </a:cubicBezTo>
                      <a:close/>
                      <a:moveTo>
                        <a:pt x="987" y="97"/>
                      </a:moveTo>
                      <a:cubicBezTo>
                        <a:pt x="991" y="98"/>
                        <a:pt x="991" y="98"/>
                        <a:pt x="991" y="98"/>
                      </a:cubicBezTo>
                      <a:cubicBezTo>
                        <a:pt x="995" y="95"/>
                        <a:pt x="998" y="92"/>
                        <a:pt x="1000" y="88"/>
                      </a:cubicBezTo>
                      <a:cubicBezTo>
                        <a:pt x="996" y="88"/>
                        <a:pt x="996" y="88"/>
                        <a:pt x="996" y="88"/>
                      </a:cubicBezTo>
                      <a:cubicBezTo>
                        <a:pt x="993" y="91"/>
                        <a:pt x="990" y="94"/>
                        <a:pt x="987" y="97"/>
                      </a:cubicBezTo>
                      <a:close/>
                      <a:moveTo>
                        <a:pt x="990" y="49"/>
                      </a:moveTo>
                      <a:cubicBezTo>
                        <a:pt x="986" y="50"/>
                        <a:pt x="986" y="50"/>
                        <a:pt x="986" y="50"/>
                      </a:cubicBezTo>
                      <a:cubicBezTo>
                        <a:pt x="990" y="53"/>
                        <a:pt x="993" y="56"/>
                        <a:pt x="995" y="59"/>
                      </a:cubicBezTo>
                      <a:cubicBezTo>
                        <a:pt x="1000" y="59"/>
                        <a:pt x="1000" y="59"/>
                        <a:pt x="1000" y="59"/>
                      </a:cubicBezTo>
                      <a:cubicBezTo>
                        <a:pt x="998" y="55"/>
                        <a:pt x="994" y="52"/>
                        <a:pt x="990" y="49"/>
                      </a:cubicBezTo>
                      <a:close/>
                      <a:moveTo>
                        <a:pt x="955" y="36"/>
                      </a:moveTo>
                      <a:cubicBezTo>
                        <a:pt x="961" y="38"/>
                        <a:pt x="967" y="40"/>
                        <a:pt x="972" y="42"/>
                      </a:cubicBezTo>
                      <a:cubicBezTo>
                        <a:pt x="976" y="41"/>
                        <a:pt x="976" y="41"/>
                        <a:pt x="976" y="41"/>
                      </a:cubicBezTo>
                      <a:cubicBezTo>
                        <a:pt x="970" y="39"/>
                        <a:pt x="964" y="36"/>
                        <a:pt x="957" y="35"/>
                      </a:cubicBezTo>
                      <a:cubicBezTo>
                        <a:pt x="955" y="36"/>
                        <a:pt x="955" y="36"/>
                        <a:pt x="955" y="36"/>
                      </a:cubicBezTo>
                      <a:close/>
                      <a:moveTo>
                        <a:pt x="934" y="32"/>
                      </a:moveTo>
                      <a:cubicBezTo>
                        <a:pt x="936" y="30"/>
                        <a:pt x="936" y="30"/>
                        <a:pt x="936" y="30"/>
                      </a:cubicBezTo>
                      <a:cubicBezTo>
                        <a:pt x="929" y="28"/>
                        <a:pt x="921" y="27"/>
                        <a:pt x="913" y="27"/>
                      </a:cubicBezTo>
                      <a:cubicBezTo>
                        <a:pt x="912" y="29"/>
                        <a:pt x="912" y="29"/>
                        <a:pt x="912" y="29"/>
                      </a:cubicBezTo>
                      <a:cubicBezTo>
                        <a:pt x="920" y="29"/>
                        <a:pt x="927" y="30"/>
                        <a:pt x="934" y="32"/>
                      </a:cubicBezTo>
                      <a:close/>
                      <a:moveTo>
                        <a:pt x="841" y="27"/>
                      </a:moveTo>
                      <a:cubicBezTo>
                        <a:pt x="841" y="25"/>
                        <a:pt x="841" y="25"/>
                        <a:pt x="841" y="25"/>
                      </a:cubicBezTo>
                      <a:cubicBezTo>
                        <a:pt x="817" y="25"/>
                        <a:pt x="817" y="25"/>
                        <a:pt x="817" y="25"/>
                      </a:cubicBezTo>
                      <a:cubicBezTo>
                        <a:pt x="817" y="27"/>
                        <a:pt x="817" y="27"/>
                        <a:pt x="817" y="27"/>
                      </a:cubicBezTo>
                      <a:cubicBezTo>
                        <a:pt x="841" y="27"/>
                        <a:pt x="841" y="27"/>
                        <a:pt x="841" y="27"/>
                      </a:cubicBezTo>
                      <a:close/>
                      <a:moveTo>
                        <a:pt x="673" y="27"/>
                      </a:moveTo>
                      <a:cubicBezTo>
                        <a:pt x="697" y="27"/>
                        <a:pt x="697" y="27"/>
                        <a:pt x="697" y="27"/>
                      </a:cubicBezTo>
                      <a:cubicBezTo>
                        <a:pt x="697" y="25"/>
                        <a:pt x="697" y="25"/>
                        <a:pt x="697" y="25"/>
                      </a:cubicBezTo>
                      <a:cubicBezTo>
                        <a:pt x="673" y="25"/>
                        <a:pt x="673" y="25"/>
                        <a:pt x="673" y="25"/>
                      </a:cubicBezTo>
                      <a:cubicBezTo>
                        <a:pt x="673" y="27"/>
                        <a:pt x="673" y="27"/>
                        <a:pt x="673" y="27"/>
                      </a:cubicBezTo>
                      <a:close/>
                      <a:moveTo>
                        <a:pt x="649" y="27"/>
                      </a:moveTo>
                      <a:cubicBezTo>
                        <a:pt x="649" y="25"/>
                        <a:pt x="649" y="25"/>
                        <a:pt x="649" y="25"/>
                      </a:cubicBezTo>
                      <a:cubicBezTo>
                        <a:pt x="625" y="25"/>
                        <a:pt x="625" y="25"/>
                        <a:pt x="625" y="25"/>
                      </a:cubicBezTo>
                      <a:cubicBezTo>
                        <a:pt x="625" y="27"/>
                        <a:pt x="625" y="27"/>
                        <a:pt x="625" y="27"/>
                      </a:cubicBezTo>
                      <a:cubicBezTo>
                        <a:pt x="649" y="27"/>
                        <a:pt x="649" y="27"/>
                        <a:pt x="649" y="27"/>
                      </a:cubicBezTo>
                      <a:close/>
                      <a:moveTo>
                        <a:pt x="434" y="27"/>
                      </a:moveTo>
                      <a:cubicBezTo>
                        <a:pt x="458" y="27"/>
                        <a:pt x="458" y="27"/>
                        <a:pt x="458" y="27"/>
                      </a:cubicBezTo>
                      <a:cubicBezTo>
                        <a:pt x="458" y="25"/>
                        <a:pt x="458" y="25"/>
                        <a:pt x="458" y="25"/>
                      </a:cubicBezTo>
                      <a:cubicBezTo>
                        <a:pt x="434" y="25"/>
                        <a:pt x="434" y="25"/>
                        <a:pt x="434" y="25"/>
                      </a:cubicBezTo>
                      <a:cubicBezTo>
                        <a:pt x="434" y="27"/>
                        <a:pt x="434" y="27"/>
                        <a:pt x="434" y="27"/>
                      </a:cubicBezTo>
                      <a:close/>
                      <a:moveTo>
                        <a:pt x="50" y="26"/>
                      </a:move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4" y="24"/>
                        <a:pt x="74" y="24"/>
                        <a:pt x="74" y="24"/>
                      </a:cubicBezTo>
                      <a:cubicBezTo>
                        <a:pt x="50" y="24"/>
                        <a:pt x="50" y="24"/>
                        <a:pt x="50" y="24"/>
                      </a:cubicBezTo>
                      <a:cubicBezTo>
                        <a:pt x="50" y="26"/>
                        <a:pt x="50" y="26"/>
                        <a:pt x="50" y="26"/>
                      </a:cubicBezTo>
                      <a:close/>
                      <a:moveTo>
                        <a:pt x="579" y="267"/>
                      </a:moveTo>
                      <a:cubicBezTo>
                        <a:pt x="603" y="267"/>
                        <a:pt x="603" y="267"/>
                        <a:pt x="603" y="267"/>
                      </a:cubicBezTo>
                      <a:cubicBezTo>
                        <a:pt x="603" y="265"/>
                        <a:pt x="603" y="265"/>
                        <a:pt x="603" y="265"/>
                      </a:cubicBezTo>
                      <a:cubicBezTo>
                        <a:pt x="579" y="265"/>
                        <a:pt x="579" y="265"/>
                        <a:pt x="579" y="265"/>
                      </a:cubicBezTo>
                      <a:cubicBezTo>
                        <a:pt x="579" y="267"/>
                        <a:pt x="579" y="267"/>
                        <a:pt x="579" y="267"/>
                      </a:cubicBezTo>
                      <a:close/>
                      <a:moveTo>
                        <a:pt x="675" y="267"/>
                      </a:moveTo>
                      <a:cubicBezTo>
                        <a:pt x="699" y="267"/>
                        <a:pt x="699" y="267"/>
                        <a:pt x="699" y="267"/>
                      </a:cubicBezTo>
                      <a:cubicBezTo>
                        <a:pt x="699" y="265"/>
                        <a:pt x="699" y="265"/>
                        <a:pt x="699" y="265"/>
                      </a:cubicBezTo>
                      <a:cubicBezTo>
                        <a:pt x="675" y="265"/>
                        <a:pt x="675" y="265"/>
                        <a:pt x="675" y="265"/>
                      </a:cubicBezTo>
                      <a:cubicBezTo>
                        <a:pt x="675" y="267"/>
                        <a:pt x="675" y="267"/>
                        <a:pt x="675" y="267"/>
                      </a:cubicBezTo>
                      <a:close/>
                      <a:moveTo>
                        <a:pt x="723" y="267"/>
                      </a:moveTo>
                      <a:cubicBezTo>
                        <a:pt x="747" y="267"/>
                        <a:pt x="747" y="267"/>
                        <a:pt x="747" y="267"/>
                      </a:cubicBezTo>
                      <a:cubicBezTo>
                        <a:pt x="747" y="265"/>
                        <a:pt x="747" y="265"/>
                        <a:pt x="747" y="265"/>
                      </a:cubicBezTo>
                      <a:cubicBezTo>
                        <a:pt x="723" y="265"/>
                        <a:pt x="723" y="265"/>
                        <a:pt x="723" y="265"/>
                      </a:cubicBezTo>
                      <a:cubicBezTo>
                        <a:pt x="723" y="267"/>
                        <a:pt x="723" y="267"/>
                        <a:pt x="723" y="267"/>
                      </a:cubicBezTo>
                      <a:close/>
                      <a:moveTo>
                        <a:pt x="819" y="266"/>
                      </a:moveTo>
                      <a:cubicBezTo>
                        <a:pt x="843" y="266"/>
                        <a:pt x="843" y="266"/>
                        <a:pt x="843" y="266"/>
                      </a:cubicBezTo>
                      <a:cubicBezTo>
                        <a:pt x="843" y="264"/>
                        <a:pt x="843" y="264"/>
                        <a:pt x="843" y="264"/>
                      </a:cubicBezTo>
                      <a:cubicBezTo>
                        <a:pt x="819" y="264"/>
                        <a:pt x="819" y="264"/>
                        <a:pt x="819" y="264"/>
                      </a:cubicBezTo>
                      <a:cubicBezTo>
                        <a:pt x="819" y="266"/>
                        <a:pt x="819" y="266"/>
                        <a:pt x="819" y="266"/>
                      </a:cubicBezTo>
                      <a:close/>
                      <a:moveTo>
                        <a:pt x="867" y="266"/>
                      </a:moveTo>
                      <a:cubicBezTo>
                        <a:pt x="891" y="266"/>
                        <a:pt x="891" y="266"/>
                        <a:pt x="891" y="266"/>
                      </a:cubicBezTo>
                      <a:cubicBezTo>
                        <a:pt x="891" y="264"/>
                        <a:pt x="891" y="264"/>
                        <a:pt x="891" y="264"/>
                      </a:cubicBezTo>
                      <a:cubicBezTo>
                        <a:pt x="867" y="264"/>
                        <a:pt x="867" y="264"/>
                        <a:pt x="867" y="264"/>
                      </a:cubicBezTo>
                      <a:cubicBezTo>
                        <a:pt x="867" y="266"/>
                        <a:pt x="867" y="266"/>
                        <a:pt x="867" y="266"/>
                      </a:cubicBezTo>
                      <a:close/>
                      <a:moveTo>
                        <a:pt x="555" y="267"/>
                      </a:moveTo>
                      <a:cubicBezTo>
                        <a:pt x="555" y="265"/>
                        <a:pt x="555" y="265"/>
                        <a:pt x="555" y="265"/>
                      </a:cubicBezTo>
                      <a:cubicBezTo>
                        <a:pt x="547" y="265"/>
                        <a:pt x="539" y="264"/>
                        <a:pt x="532" y="264"/>
                      </a:cubicBezTo>
                      <a:cubicBezTo>
                        <a:pt x="531" y="266"/>
                        <a:pt x="531" y="266"/>
                        <a:pt x="531" y="266"/>
                      </a:cubicBezTo>
                      <a:cubicBezTo>
                        <a:pt x="539" y="266"/>
                        <a:pt x="547" y="267"/>
                        <a:pt x="555" y="267"/>
                      </a:cubicBezTo>
                      <a:close/>
                      <a:moveTo>
                        <a:pt x="915" y="266"/>
                      </a:moveTo>
                      <a:cubicBezTo>
                        <a:pt x="939" y="266"/>
                        <a:pt x="939" y="266"/>
                        <a:pt x="939" y="266"/>
                      </a:cubicBezTo>
                      <a:cubicBezTo>
                        <a:pt x="939" y="264"/>
                        <a:pt x="939" y="264"/>
                        <a:pt x="939" y="264"/>
                      </a:cubicBezTo>
                      <a:cubicBezTo>
                        <a:pt x="915" y="264"/>
                        <a:pt x="915" y="264"/>
                        <a:pt x="915" y="264"/>
                      </a:cubicBezTo>
                      <a:cubicBezTo>
                        <a:pt x="915" y="266"/>
                        <a:pt x="915" y="266"/>
                        <a:pt x="915" y="266"/>
                      </a:cubicBezTo>
                      <a:close/>
                      <a:moveTo>
                        <a:pt x="1010" y="266"/>
                      </a:moveTo>
                      <a:cubicBezTo>
                        <a:pt x="1034" y="266"/>
                        <a:pt x="1034" y="266"/>
                        <a:pt x="1034" y="266"/>
                      </a:cubicBezTo>
                      <a:cubicBezTo>
                        <a:pt x="1034" y="264"/>
                        <a:pt x="1034" y="264"/>
                        <a:pt x="1034" y="264"/>
                      </a:cubicBezTo>
                      <a:cubicBezTo>
                        <a:pt x="1010" y="264"/>
                        <a:pt x="1010" y="264"/>
                        <a:pt x="1010" y="264"/>
                      </a:cubicBezTo>
                      <a:cubicBezTo>
                        <a:pt x="1010" y="266"/>
                        <a:pt x="1010" y="266"/>
                        <a:pt x="1010" y="266"/>
                      </a:cubicBezTo>
                      <a:close/>
                      <a:moveTo>
                        <a:pt x="1058" y="266"/>
                      </a:moveTo>
                      <a:cubicBezTo>
                        <a:pt x="1082" y="266"/>
                        <a:pt x="1082" y="266"/>
                        <a:pt x="1082" y="266"/>
                      </a:cubicBezTo>
                      <a:cubicBezTo>
                        <a:pt x="1082" y="264"/>
                        <a:pt x="1082" y="264"/>
                        <a:pt x="1082" y="264"/>
                      </a:cubicBezTo>
                      <a:cubicBezTo>
                        <a:pt x="1058" y="264"/>
                        <a:pt x="1058" y="264"/>
                        <a:pt x="1058" y="264"/>
                      </a:cubicBezTo>
                      <a:cubicBezTo>
                        <a:pt x="1058" y="266"/>
                        <a:pt x="1058" y="266"/>
                        <a:pt x="1058" y="266"/>
                      </a:cubicBezTo>
                      <a:close/>
                      <a:moveTo>
                        <a:pt x="1202" y="266"/>
                      </a:moveTo>
                      <a:cubicBezTo>
                        <a:pt x="1226" y="266"/>
                        <a:pt x="1226" y="266"/>
                        <a:pt x="1226" y="266"/>
                      </a:cubicBezTo>
                      <a:cubicBezTo>
                        <a:pt x="1226" y="264"/>
                        <a:pt x="1226" y="264"/>
                        <a:pt x="1226" y="264"/>
                      </a:cubicBezTo>
                      <a:cubicBezTo>
                        <a:pt x="1202" y="264"/>
                        <a:pt x="1202" y="264"/>
                        <a:pt x="1202" y="264"/>
                      </a:cubicBezTo>
                      <a:cubicBezTo>
                        <a:pt x="1202" y="266"/>
                        <a:pt x="1202" y="266"/>
                        <a:pt x="1202" y="266"/>
                      </a:cubicBezTo>
                      <a:close/>
                      <a:moveTo>
                        <a:pt x="1154" y="266"/>
                      </a:moveTo>
                      <a:cubicBezTo>
                        <a:pt x="1178" y="266"/>
                        <a:pt x="1178" y="266"/>
                        <a:pt x="1178" y="266"/>
                      </a:cubicBezTo>
                      <a:cubicBezTo>
                        <a:pt x="1178" y="264"/>
                        <a:pt x="1178" y="264"/>
                        <a:pt x="1178" y="264"/>
                      </a:cubicBezTo>
                      <a:cubicBezTo>
                        <a:pt x="1154" y="264"/>
                        <a:pt x="1154" y="264"/>
                        <a:pt x="1154" y="264"/>
                      </a:cubicBezTo>
                      <a:cubicBezTo>
                        <a:pt x="1154" y="266"/>
                        <a:pt x="1154" y="266"/>
                        <a:pt x="1154" y="266"/>
                      </a:cubicBezTo>
                      <a:close/>
                      <a:moveTo>
                        <a:pt x="1298" y="266"/>
                      </a:moveTo>
                      <a:cubicBezTo>
                        <a:pt x="1307" y="265"/>
                        <a:pt x="1315" y="265"/>
                        <a:pt x="1322" y="265"/>
                      </a:cubicBezTo>
                      <a:cubicBezTo>
                        <a:pt x="1321" y="263"/>
                        <a:pt x="1321" y="263"/>
                        <a:pt x="1321" y="263"/>
                      </a:cubicBezTo>
                      <a:cubicBezTo>
                        <a:pt x="1315" y="263"/>
                        <a:pt x="1307" y="264"/>
                        <a:pt x="1298" y="264"/>
                      </a:cubicBezTo>
                      <a:cubicBezTo>
                        <a:pt x="1298" y="266"/>
                        <a:pt x="1298" y="266"/>
                        <a:pt x="1298" y="266"/>
                      </a:cubicBezTo>
                      <a:close/>
                      <a:moveTo>
                        <a:pt x="508" y="263"/>
                      </a:moveTo>
                      <a:cubicBezTo>
                        <a:pt x="509" y="261"/>
                        <a:pt x="509" y="261"/>
                        <a:pt x="509" y="261"/>
                      </a:cubicBezTo>
                      <a:cubicBezTo>
                        <a:pt x="502" y="260"/>
                        <a:pt x="495" y="259"/>
                        <a:pt x="488" y="257"/>
                      </a:cubicBezTo>
                      <a:cubicBezTo>
                        <a:pt x="486" y="259"/>
                        <a:pt x="486" y="259"/>
                        <a:pt x="486" y="259"/>
                      </a:cubicBezTo>
                      <a:cubicBezTo>
                        <a:pt x="493" y="260"/>
                        <a:pt x="500" y="262"/>
                        <a:pt x="508" y="263"/>
                      </a:cubicBezTo>
                      <a:close/>
                      <a:moveTo>
                        <a:pt x="1345" y="261"/>
                      </a:moveTo>
                      <a:cubicBezTo>
                        <a:pt x="1353" y="259"/>
                        <a:pt x="1359" y="257"/>
                        <a:pt x="1363" y="254"/>
                      </a:cubicBezTo>
                      <a:cubicBezTo>
                        <a:pt x="1359" y="253"/>
                        <a:pt x="1359" y="253"/>
                        <a:pt x="1359" y="253"/>
                      </a:cubicBezTo>
                      <a:cubicBezTo>
                        <a:pt x="1355" y="256"/>
                        <a:pt x="1350" y="258"/>
                        <a:pt x="1343" y="260"/>
                      </a:cubicBezTo>
                      <a:cubicBezTo>
                        <a:pt x="1345" y="261"/>
                        <a:pt x="1345" y="261"/>
                        <a:pt x="1345" y="261"/>
                      </a:cubicBezTo>
                      <a:close/>
                      <a:moveTo>
                        <a:pt x="466" y="253"/>
                      </a:moveTo>
                      <a:cubicBezTo>
                        <a:pt x="469" y="252"/>
                        <a:pt x="469" y="252"/>
                        <a:pt x="469" y="252"/>
                      </a:cubicBezTo>
                      <a:cubicBezTo>
                        <a:pt x="463" y="250"/>
                        <a:pt x="457" y="247"/>
                        <a:pt x="452" y="245"/>
                      </a:cubicBezTo>
                      <a:cubicBezTo>
                        <a:pt x="448" y="246"/>
                        <a:pt x="448" y="246"/>
                        <a:pt x="448" y="246"/>
                      </a:cubicBezTo>
                      <a:cubicBezTo>
                        <a:pt x="454" y="249"/>
                        <a:pt x="459" y="251"/>
                        <a:pt x="466" y="253"/>
                      </a:cubicBezTo>
                      <a:close/>
                      <a:moveTo>
                        <a:pt x="1365" y="244"/>
                      </a:moveTo>
                      <a:cubicBezTo>
                        <a:pt x="1370" y="244"/>
                        <a:pt x="1370" y="244"/>
                        <a:pt x="1370" y="244"/>
                      </a:cubicBezTo>
                      <a:cubicBezTo>
                        <a:pt x="1371" y="241"/>
                        <a:pt x="1371" y="237"/>
                        <a:pt x="1371" y="234"/>
                      </a:cubicBezTo>
                      <a:cubicBezTo>
                        <a:pt x="1366" y="234"/>
                        <a:pt x="1366" y="234"/>
                        <a:pt x="1366" y="234"/>
                      </a:cubicBezTo>
                      <a:cubicBezTo>
                        <a:pt x="1366" y="237"/>
                        <a:pt x="1366" y="241"/>
                        <a:pt x="1365" y="244"/>
                      </a:cubicBezTo>
                      <a:close/>
                      <a:moveTo>
                        <a:pt x="423" y="229"/>
                      </a:moveTo>
                      <a:cubicBezTo>
                        <a:pt x="426" y="232"/>
                        <a:pt x="430" y="235"/>
                        <a:pt x="434" y="238"/>
                      </a:cubicBezTo>
                      <a:cubicBezTo>
                        <a:pt x="438" y="237"/>
                        <a:pt x="438" y="237"/>
                        <a:pt x="438" y="237"/>
                      </a:cubicBezTo>
                      <a:cubicBezTo>
                        <a:pt x="434" y="234"/>
                        <a:pt x="430" y="231"/>
                        <a:pt x="427" y="228"/>
                      </a:cubicBezTo>
                      <a:cubicBezTo>
                        <a:pt x="423" y="229"/>
                        <a:pt x="423" y="229"/>
                        <a:pt x="423" y="229"/>
                      </a:cubicBezTo>
                      <a:close/>
                      <a:moveTo>
                        <a:pt x="1371" y="214"/>
                      </a:moveTo>
                      <a:cubicBezTo>
                        <a:pt x="1366" y="214"/>
                        <a:pt x="1366" y="214"/>
                        <a:pt x="1366" y="214"/>
                      </a:cubicBezTo>
                      <a:cubicBezTo>
                        <a:pt x="1366" y="224"/>
                        <a:pt x="1366" y="224"/>
                        <a:pt x="1366" y="224"/>
                      </a:cubicBezTo>
                      <a:cubicBezTo>
                        <a:pt x="1371" y="224"/>
                        <a:pt x="1371" y="224"/>
                        <a:pt x="1371" y="224"/>
                      </a:cubicBezTo>
                      <a:cubicBezTo>
                        <a:pt x="1371" y="214"/>
                        <a:pt x="1371" y="214"/>
                        <a:pt x="1371" y="214"/>
                      </a:cubicBezTo>
                      <a:close/>
                      <a:moveTo>
                        <a:pt x="419" y="219"/>
                      </a:moveTo>
                      <a:cubicBezTo>
                        <a:pt x="417" y="216"/>
                        <a:pt x="415" y="213"/>
                        <a:pt x="414" y="210"/>
                      </a:cubicBezTo>
                      <a:cubicBezTo>
                        <a:pt x="409" y="210"/>
                        <a:pt x="409" y="210"/>
                        <a:pt x="409" y="210"/>
                      </a:cubicBezTo>
                      <a:cubicBezTo>
                        <a:pt x="410" y="213"/>
                        <a:pt x="412" y="217"/>
                        <a:pt x="414" y="220"/>
                      </a:cubicBezTo>
                      <a:cubicBezTo>
                        <a:pt x="419" y="219"/>
                        <a:pt x="419" y="219"/>
                        <a:pt x="419" y="219"/>
                      </a:cubicBezTo>
                      <a:close/>
                      <a:moveTo>
                        <a:pt x="1372" y="195"/>
                      </a:moveTo>
                      <a:cubicBezTo>
                        <a:pt x="1367" y="195"/>
                        <a:pt x="1367" y="195"/>
                        <a:pt x="1367" y="195"/>
                      </a:cubicBezTo>
                      <a:cubicBezTo>
                        <a:pt x="1367" y="205"/>
                        <a:pt x="1367" y="205"/>
                        <a:pt x="1367" y="205"/>
                      </a:cubicBezTo>
                      <a:cubicBezTo>
                        <a:pt x="1371" y="205"/>
                        <a:pt x="1371" y="205"/>
                        <a:pt x="1371" y="205"/>
                      </a:cubicBezTo>
                      <a:cubicBezTo>
                        <a:pt x="1372" y="195"/>
                        <a:pt x="1372" y="195"/>
                        <a:pt x="1372" y="195"/>
                      </a:cubicBezTo>
                      <a:close/>
                      <a:moveTo>
                        <a:pt x="1372" y="175"/>
                      </a:moveTo>
                      <a:cubicBezTo>
                        <a:pt x="1367" y="175"/>
                        <a:pt x="1367" y="175"/>
                        <a:pt x="1367" y="175"/>
                      </a:cubicBezTo>
                      <a:cubicBezTo>
                        <a:pt x="1367" y="185"/>
                        <a:pt x="1367" y="185"/>
                        <a:pt x="1367" y="185"/>
                      </a:cubicBezTo>
                      <a:cubicBezTo>
                        <a:pt x="1372" y="185"/>
                        <a:pt x="1372" y="185"/>
                        <a:pt x="1372" y="185"/>
                      </a:cubicBezTo>
                      <a:cubicBezTo>
                        <a:pt x="1372" y="175"/>
                        <a:pt x="1372" y="175"/>
                        <a:pt x="1372" y="175"/>
                      </a:cubicBezTo>
                      <a:close/>
                      <a:moveTo>
                        <a:pt x="416" y="171"/>
                      </a:moveTo>
                      <a:cubicBezTo>
                        <a:pt x="413" y="174"/>
                        <a:pt x="411" y="177"/>
                        <a:pt x="410" y="180"/>
                      </a:cubicBezTo>
                      <a:cubicBezTo>
                        <a:pt x="414" y="181"/>
                        <a:pt x="414" y="181"/>
                        <a:pt x="414" y="181"/>
                      </a:cubicBezTo>
                      <a:cubicBezTo>
                        <a:pt x="416" y="177"/>
                        <a:pt x="418" y="174"/>
                        <a:pt x="420" y="171"/>
                      </a:cubicBezTo>
                      <a:cubicBezTo>
                        <a:pt x="416" y="171"/>
                        <a:pt x="416" y="171"/>
                        <a:pt x="416" y="171"/>
                      </a:cubicBezTo>
                      <a:close/>
                      <a:moveTo>
                        <a:pt x="472" y="139"/>
                      </a:moveTo>
                      <a:cubicBezTo>
                        <a:pt x="469" y="138"/>
                        <a:pt x="469" y="138"/>
                        <a:pt x="469" y="138"/>
                      </a:cubicBezTo>
                      <a:cubicBezTo>
                        <a:pt x="463" y="140"/>
                        <a:pt x="457" y="142"/>
                        <a:pt x="451" y="145"/>
                      </a:cubicBezTo>
                      <a:cubicBezTo>
                        <a:pt x="455" y="146"/>
                        <a:pt x="455" y="146"/>
                        <a:pt x="455" y="146"/>
                      </a:cubicBezTo>
                      <a:cubicBezTo>
                        <a:pt x="460" y="144"/>
                        <a:pt x="466" y="141"/>
                        <a:pt x="472" y="139"/>
                      </a:cubicBezTo>
                      <a:close/>
                      <a:moveTo>
                        <a:pt x="1551" y="129"/>
                      </a:moveTo>
                      <a:cubicBezTo>
                        <a:pt x="1575" y="129"/>
                        <a:pt x="1575" y="129"/>
                        <a:pt x="1575" y="129"/>
                      </a:cubicBezTo>
                      <a:cubicBezTo>
                        <a:pt x="1575" y="127"/>
                        <a:pt x="1575" y="127"/>
                        <a:pt x="1575" y="127"/>
                      </a:cubicBezTo>
                      <a:cubicBezTo>
                        <a:pt x="1551" y="128"/>
                        <a:pt x="1551" y="128"/>
                        <a:pt x="1551" y="128"/>
                      </a:cubicBezTo>
                      <a:cubicBezTo>
                        <a:pt x="1551" y="129"/>
                        <a:pt x="1551" y="129"/>
                        <a:pt x="1551" y="129"/>
                      </a:cubicBezTo>
                      <a:close/>
                      <a:moveTo>
                        <a:pt x="1456" y="130"/>
                      </a:moveTo>
                      <a:cubicBezTo>
                        <a:pt x="1479" y="130"/>
                        <a:pt x="1479" y="130"/>
                        <a:pt x="1479" y="130"/>
                      </a:cubicBezTo>
                      <a:cubicBezTo>
                        <a:pt x="1479" y="128"/>
                        <a:pt x="1479" y="128"/>
                        <a:pt x="1479" y="128"/>
                      </a:cubicBezTo>
                      <a:cubicBezTo>
                        <a:pt x="1456" y="128"/>
                        <a:pt x="1456" y="128"/>
                        <a:pt x="1456" y="128"/>
                      </a:cubicBezTo>
                      <a:cubicBezTo>
                        <a:pt x="1456" y="130"/>
                        <a:pt x="1456" y="130"/>
                        <a:pt x="1456" y="130"/>
                      </a:cubicBezTo>
                      <a:close/>
                      <a:moveTo>
                        <a:pt x="560" y="125"/>
                      </a:moveTo>
                      <a:cubicBezTo>
                        <a:pt x="552" y="125"/>
                        <a:pt x="544" y="126"/>
                        <a:pt x="536" y="126"/>
                      </a:cubicBezTo>
                      <a:cubicBezTo>
                        <a:pt x="537" y="128"/>
                        <a:pt x="537" y="128"/>
                        <a:pt x="537" y="128"/>
                      </a:cubicBezTo>
                      <a:cubicBezTo>
                        <a:pt x="544" y="128"/>
                        <a:pt x="552" y="127"/>
                        <a:pt x="560" y="127"/>
                      </a:cubicBezTo>
                      <a:cubicBezTo>
                        <a:pt x="560" y="125"/>
                        <a:pt x="560" y="125"/>
                        <a:pt x="560" y="125"/>
                      </a:cubicBezTo>
                      <a:close/>
                      <a:moveTo>
                        <a:pt x="608" y="125"/>
                      </a:moveTo>
                      <a:cubicBezTo>
                        <a:pt x="584" y="125"/>
                        <a:pt x="584" y="125"/>
                        <a:pt x="584" y="125"/>
                      </a:cubicBezTo>
                      <a:cubicBezTo>
                        <a:pt x="584" y="127"/>
                        <a:pt x="584" y="127"/>
                        <a:pt x="584" y="127"/>
                      </a:cubicBezTo>
                      <a:cubicBezTo>
                        <a:pt x="608" y="127"/>
                        <a:pt x="608" y="127"/>
                        <a:pt x="608" y="127"/>
                      </a:cubicBezTo>
                      <a:cubicBezTo>
                        <a:pt x="608" y="125"/>
                        <a:pt x="608" y="125"/>
                        <a:pt x="608" y="125"/>
                      </a:cubicBezTo>
                      <a:close/>
                      <a:moveTo>
                        <a:pt x="704" y="125"/>
                      </a:moveTo>
                      <a:cubicBezTo>
                        <a:pt x="680" y="125"/>
                        <a:pt x="680" y="125"/>
                        <a:pt x="680" y="125"/>
                      </a:cubicBezTo>
                      <a:cubicBezTo>
                        <a:pt x="680" y="127"/>
                        <a:pt x="680" y="127"/>
                        <a:pt x="680" y="127"/>
                      </a:cubicBezTo>
                      <a:cubicBezTo>
                        <a:pt x="704" y="127"/>
                        <a:pt x="704" y="127"/>
                        <a:pt x="704" y="127"/>
                      </a:cubicBezTo>
                      <a:cubicBezTo>
                        <a:pt x="704" y="125"/>
                        <a:pt x="704" y="125"/>
                        <a:pt x="704" y="125"/>
                      </a:cubicBezTo>
                      <a:close/>
                      <a:moveTo>
                        <a:pt x="896" y="126"/>
                      </a:moveTo>
                      <a:cubicBezTo>
                        <a:pt x="895" y="124"/>
                        <a:pt x="895" y="124"/>
                        <a:pt x="895" y="124"/>
                      </a:cubicBezTo>
                      <a:cubicBezTo>
                        <a:pt x="888" y="124"/>
                        <a:pt x="881" y="125"/>
                        <a:pt x="873" y="125"/>
                      </a:cubicBezTo>
                      <a:cubicBezTo>
                        <a:pt x="872" y="125"/>
                        <a:pt x="872" y="125"/>
                        <a:pt x="872" y="125"/>
                      </a:cubicBezTo>
                      <a:cubicBezTo>
                        <a:pt x="872" y="127"/>
                        <a:pt x="872" y="127"/>
                        <a:pt x="872" y="127"/>
                      </a:cubicBezTo>
                      <a:cubicBezTo>
                        <a:pt x="873" y="127"/>
                        <a:pt x="873" y="127"/>
                        <a:pt x="873" y="127"/>
                      </a:cubicBezTo>
                      <a:cubicBezTo>
                        <a:pt x="881" y="127"/>
                        <a:pt x="889" y="126"/>
                        <a:pt x="896" y="126"/>
                      </a:cubicBezTo>
                      <a:close/>
                      <a:moveTo>
                        <a:pt x="939" y="118"/>
                      </a:moveTo>
                      <a:cubicBezTo>
                        <a:pt x="933" y="119"/>
                        <a:pt x="925" y="121"/>
                        <a:pt x="918" y="122"/>
                      </a:cubicBezTo>
                      <a:cubicBezTo>
                        <a:pt x="919" y="123"/>
                        <a:pt x="919" y="123"/>
                        <a:pt x="919" y="123"/>
                      </a:cubicBezTo>
                      <a:cubicBezTo>
                        <a:pt x="927" y="122"/>
                        <a:pt x="935" y="121"/>
                        <a:pt x="942" y="119"/>
                      </a:cubicBezTo>
                      <a:cubicBezTo>
                        <a:pt x="939" y="118"/>
                        <a:pt x="939" y="118"/>
                        <a:pt x="939" y="118"/>
                      </a:cubicBezTo>
                      <a:close/>
                      <a:moveTo>
                        <a:pt x="963" y="266"/>
                      </a:moveTo>
                      <a:cubicBezTo>
                        <a:pt x="987" y="266"/>
                        <a:pt x="987" y="266"/>
                        <a:pt x="987" y="266"/>
                      </a:cubicBezTo>
                      <a:cubicBezTo>
                        <a:pt x="987" y="264"/>
                        <a:pt x="987" y="264"/>
                        <a:pt x="987" y="264"/>
                      </a:cubicBezTo>
                      <a:cubicBezTo>
                        <a:pt x="963" y="264"/>
                        <a:pt x="963" y="264"/>
                        <a:pt x="963" y="264"/>
                      </a:cubicBezTo>
                      <a:cubicBezTo>
                        <a:pt x="963" y="266"/>
                        <a:pt x="963" y="266"/>
                        <a:pt x="963" y="266"/>
                      </a:cubicBezTo>
                      <a:close/>
                      <a:moveTo>
                        <a:pt x="1106" y="266"/>
                      </a:moveTo>
                      <a:cubicBezTo>
                        <a:pt x="1130" y="266"/>
                        <a:pt x="1130" y="266"/>
                        <a:pt x="1130" y="266"/>
                      </a:cubicBezTo>
                      <a:cubicBezTo>
                        <a:pt x="1130" y="264"/>
                        <a:pt x="1130" y="264"/>
                        <a:pt x="1130" y="264"/>
                      </a:cubicBezTo>
                      <a:cubicBezTo>
                        <a:pt x="1106" y="264"/>
                        <a:pt x="1106" y="264"/>
                        <a:pt x="1106" y="264"/>
                      </a:cubicBezTo>
                      <a:cubicBezTo>
                        <a:pt x="1106" y="266"/>
                        <a:pt x="1106" y="266"/>
                        <a:pt x="1106" y="266"/>
                      </a:cubicBezTo>
                      <a:close/>
                      <a:moveTo>
                        <a:pt x="1250" y="266"/>
                      </a:moveTo>
                      <a:cubicBezTo>
                        <a:pt x="1274" y="266"/>
                        <a:pt x="1274" y="266"/>
                        <a:pt x="1274" y="266"/>
                      </a:cubicBezTo>
                      <a:cubicBezTo>
                        <a:pt x="1274" y="264"/>
                        <a:pt x="1274" y="264"/>
                        <a:pt x="1274" y="264"/>
                      </a:cubicBezTo>
                      <a:cubicBezTo>
                        <a:pt x="1250" y="264"/>
                        <a:pt x="1250" y="264"/>
                        <a:pt x="1250" y="264"/>
                      </a:cubicBezTo>
                      <a:cubicBezTo>
                        <a:pt x="1250" y="266"/>
                        <a:pt x="1250" y="266"/>
                        <a:pt x="1250" y="266"/>
                      </a:cubicBezTo>
                      <a:close/>
                      <a:moveTo>
                        <a:pt x="1695" y="129"/>
                      </a:moveTo>
                      <a:cubicBezTo>
                        <a:pt x="1719" y="129"/>
                        <a:pt x="1719" y="129"/>
                        <a:pt x="1719" y="129"/>
                      </a:cubicBezTo>
                      <a:cubicBezTo>
                        <a:pt x="1719" y="127"/>
                        <a:pt x="1719" y="127"/>
                        <a:pt x="1719" y="127"/>
                      </a:cubicBezTo>
                      <a:cubicBezTo>
                        <a:pt x="1695" y="127"/>
                        <a:pt x="1695" y="127"/>
                        <a:pt x="1695" y="127"/>
                      </a:cubicBezTo>
                      <a:cubicBezTo>
                        <a:pt x="1695" y="129"/>
                        <a:pt x="1695" y="129"/>
                        <a:pt x="1695" y="129"/>
                      </a:cubicBezTo>
                      <a:close/>
                      <a:moveTo>
                        <a:pt x="1005" y="73"/>
                      </a:moveTo>
                      <a:cubicBezTo>
                        <a:pt x="1005" y="72"/>
                        <a:pt x="1005" y="70"/>
                        <a:pt x="1005" y="68"/>
                      </a:cubicBezTo>
                      <a:cubicBezTo>
                        <a:pt x="1000" y="69"/>
                        <a:pt x="1000" y="69"/>
                        <a:pt x="1000" y="69"/>
                      </a:cubicBezTo>
                      <a:cubicBezTo>
                        <a:pt x="1000" y="70"/>
                        <a:pt x="1001" y="72"/>
                        <a:pt x="1001" y="73"/>
                      </a:cubicBezTo>
                      <a:cubicBezTo>
                        <a:pt x="1001" y="75"/>
                        <a:pt x="1000" y="77"/>
                        <a:pt x="1000" y="78"/>
                      </a:cubicBezTo>
                      <a:cubicBezTo>
                        <a:pt x="1005" y="78"/>
                        <a:pt x="1005" y="78"/>
                        <a:pt x="1005" y="78"/>
                      </a:cubicBezTo>
                      <a:cubicBezTo>
                        <a:pt x="1005" y="77"/>
                        <a:pt x="1005" y="75"/>
                        <a:pt x="1005" y="73"/>
                      </a:cubicBezTo>
                      <a:close/>
                      <a:moveTo>
                        <a:pt x="865" y="27"/>
                      </a:moveTo>
                      <a:cubicBezTo>
                        <a:pt x="872" y="27"/>
                        <a:pt x="872" y="27"/>
                        <a:pt x="872" y="27"/>
                      </a:cubicBezTo>
                      <a:cubicBezTo>
                        <a:pt x="878" y="27"/>
                        <a:pt x="883" y="27"/>
                        <a:pt x="889" y="27"/>
                      </a:cubicBezTo>
                      <a:cubicBezTo>
                        <a:pt x="889" y="25"/>
                        <a:pt x="889" y="25"/>
                        <a:pt x="889" y="25"/>
                      </a:cubicBezTo>
                      <a:cubicBezTo>
                        <a:pt x="884" y="25"/>
                        <a:pt x="878" y="25"/>
                        <a:pt x="872" y="25"/>
                      </a:cubicBezTo>
                      <a:cubicBezTo>
                        <a:pt x="865" y="25"/>
                        <a:pt x="865" y="25"/>
                        <a:pt x="865" y="25"/>
                      </a:cubicBezTo>
                      <a:cubicBezTo>
                        <a:pt x="865" y="27"/>
                        <a:pt x="865" y="27"/>
                        <a:pt x="865" y="27"/>
                      </a:cubicBezTo>
                      <a:close/>
                      <a:moveTo>
                        <a:pt x="793" y="27"/>
                      </a:moveTo>
                      <a:cubicBezTo>
                        <a:pt x="793" y="25"/>
                        <a:pt x="793" y="25"/>
                        <a:pt x="793" y="25"/>
                      </a:cubicBezTo>
                      <a:cubicBezTo>
                        <a:pt x="769" y="25"/>
                        <a:pt x="769" y="25"/>
                        <a:pt x="769" y="25"/>
                      </a:cubicBezTo>
                      <a:cubicBezTo>
                        <a:pt x="769" y="27"/>
                        <a:pt x="769" y="27"/>
                        <a:pt x="769" y="27"/>
                      </a:cubicBezTo>
                      <a:cubicBezTo>
                        <a:pt x="793" y="27"/>
                        <a:pt x="793" y="27"/>
                        <a:pt x="793" y="27"/>
                      </a:cubicBezTo>
                      <a:close/>
                      <a:moveTo>
                        <a:pt x="721" y="27"/>
                      </a:moveTo>
                      <a:cubicBezTo>
                        <a:pt x="745" y="27"/>
                        <a:pt x="745" y="27"/>
                        <a:pt x="745" y="27"/>
                      </a:cubicBezTo>
                      <a:cubicBezTo>
                        <a:pt x="745" y="25"/>
                        <a:pt x="745" y="25"/>
                        <a:pt x="745" y="25"/>
                      </a:cubicBezTo>
                      <a:cubicBezTo>
                        <a:pt x="721" y="25"/>
                        <a:pt x="721" y="25"/>
                        <a:pt x="721" y="25"/>
                      </a:cubicBezTo>
                      <a:cubicBezTo>
                        <a:pt x="721" y="27"/>
                        <a:pt x="721" y="27"/>
                        <a:pt x="721" y="27"/>
                      </a:cubicBezTo>
                      <a:close/>
                      <a:moveTo>
                        <a:pt x="601" y="27"/>
                      </a:moveTo>
                      <a:cubicBezTo>
                        <a:pt x="601" y="25"/>
                        <a:pt x="601" y="25"/>
                        <a:pt x="601" y="25"/>
                      </a:cubicBezTo>
                      <a:cubicBezTo>
                        <a:pt x="577" y="25"/>
                        <a:pt x="577" y="25"/>
                        <a:pt x="577" y="25"/>
                      </a:cubicBezTo>
                      <a:cubicBezTo>
                        <a:pt x="577" y="27"/>
                        <a:pt x="577" y="27"/>
                        <a:pt x="577" y="27"/>
                      </a:cubicBezTo>
                      <a:cubicBezTo>
                        <a:pt x="601" y="27"/>
                        <a:pt x="601" y="27"/>
                        <a:pt x="601" y="27"/>
                      </a:cubicBezTo>
                      <a:close/>
                      <a:moveTo>
                        <a:pt x="529" y="27"/>
                      </a:moveTo>
                      <a:cubicBezTo>
                        <a:pt x="553" y="27"/>
                        <a:pt x="553" y="27"/>
                        <a:pt x="553" y="27"/>
                      </a:cubicBezTo>
                      <a:cubicBezTo>
                        <a:pt x="553" y="25"/>
                        <a:pt x="553" y="25"/>
                        <a:pt x="553" y="25"/>
                      </a:cubicBezTo>
                      <a:cubicBezTo>
                        <a:pt x="529" y="25"/>
                        <a:pt x="529" y="25"/>
                        <a:pt x="529" y="25"/>
                      </a:cubicBezTo>
                      <a:cubicBezTo>
                        <a:pt x="529" y="27"/>
                        <a:pt x="529" y="27"/>
                        <a:pt x="529" y="27"/>
                      </a:cubicBezTo>
                      <a:close/>
                      <a:moveTo>
                        <a:pt x="481" y="27"/>
                      </a:moveTo>
                      <a:cubicBezTo>
                        <a:pt x="505" y="27"/>
                        <a:pt x="505" y="27"/>
                        <a:pt x="505" y="27"/>
                      </a:cubicBezTo>
                      <a:cubicBezTo>
                        <a:pt x="505" y="25"/>
                        <a:pt x="505" y="25"/>
                        <a:pt x="505" y="25"/>
                      </a:cubicBezTo>
                      <a:cubicBezTo>
                        <a:pt x="481" y="25"/>
                        <a:pt x="481" y="25"/>
                        <a:pt x="481" y="25"/>
                      </a:cubicBezTo>
                      <a:cubicBezTo>
                        <a:pt x="481" y="27"/>
                        <a:pt x="481" y="27"/>
                        <a:pt x="481" y="27"/>
                      </a:cubicBezTo>
                      <a:close/>
                      <a:moveTo>
                        <a:pt x="410" y="27"/>
                      </a:moveTo>
                      <a:cubicBezTo>
                        <a:pt x="410" y="25"/>
                        <a:pt x="410" y="25"/>
                        <a:pt x="410" y="25"/>
                      </a:cubicBezTo>
                      <a:cubicBezTo>
                        <a:pt x="386" y="25"/>
                        <a:pt x="386" y="25"/>
                        <a:pt x="386" y="25"/>
                      </a:cubicBezTo>
                      <a:cubicBezTo>
                        <a:pt x="386" y="27"/>
                        <a:pt x="386" y="27"/>
                        <a:pt x="386" y="27"/>
                      </a:cubicBezTo>
                      <a:cubicBezTo>
                        <a:pt x="410" y="27"/>
                        <a:pt x="410" y="27"/>
                        <a:pt x="410" y="27"/>
                      </a:cubicBezTo>
                      <a:close/>
                      <a:moveTo>
                        <a:pt x="362" y="27"/>
                      </a:moveTo>
                      <a:cubicBezTo>
                        <a:pt x="362" y="25"/>
                        <a:pt x="362" y="25"/>
                        <a:pt x="362" y="25"/>
                      </a:cubicBezTo>
                      <a:cubicBezTo>
                        <a:pt x="338" y="25"/>
                        <a:pt x="338" y="25"/>
                        <a:pt x="338" y="25"/>
                      </a:cubicBezTo>
                      <a:cubicBezTo>
                        <a:pt x="338" y="26"/>
                        <a:pt x="338" y="26"/>
                        <a:pt x="338" y="26"/>
                      </a:cubicBezTo>
                      <a:cubicBezTo>
                        <a:pt x="362" y="27"/>
                        <a:pt x="362" y="27"/>
                        <a:pt x="362" y="27"/>
                      </a:cubicBezTo>
                      <a:close/>
                      <a:moveTo>
                        <a:pt x="290" y="26"/>
                      </a:moveTo>
                      <a:cubicBezTo>
                        <a:pt x="314" y="26"/>
                        <a:pt x="314" y="26"/>
                        <a:pt x="314" y="26"/>
                      </a:cubicBezTo>
                      <a:cubicBezTo>
                        <a:pt x="314" y="24"/>
                        <a:pt x="314" y="24"/>
                        <a:pt x="314" y="24"/>
                      </a:cubicBezTo>
                      <a:cubicBezTo>
                        <a:pt x="290" y="24"/>
                        <a:pt x="290" y="24"/>
                        <a:pt x="290" y="24"/>
                      </a:cubicBezTo>
                      <a:cubicBezTo>
                        <a:pt x="290" y="26"/>
                        <a:pt x="290" y="26"/>
                        <a:pt x="290" y="26"/>
                      </a:cubicBezTo>
                      <a:close/>
                      <a:moveTo>
                        <a:pt x="242" y="26"/>
                      </a:moveTo>
                      <a:cubicBezTo>
                        <a:pt x="266" y="26"/>
                        <a:pt x="266" y="26"/>
                        <a:pt x="266" y="26"/>
                      </a:cubicBezTo>
                      <a:cubicBezTo>
                        <a:pt x="266" y="24"/>
                        <a:pt x="266" y="24"/>
                        <a:pt x="266" y="24"/>
                      </a:cubicBezTo>
                      <a:cubicBezTo>
                        <a:pt x="242" y="24"/>
                        <a:pt x="242" y="24"/>
                        <a:pt x="242" y="24"/>
                      </a:cubicBezTo>
                      <a:cubicBezTo>
                        <a:pt x="242" y="26"/>
                        <a:pt x="242" y="26"/>
                        <a:pt x="242" y="26"/>
                      </a:cubicBezTo>
                      <a:close/>
                      <a:moveTo>
                        <a:pt x="218" y="26"/>
                      </a:moveTo>
                      <a:cubicBezTo>
                        <a:pt x="218" y="24"/>
                        <a:pt x="218" y="24"/>
                        <a:pt x="218" y="24"/>
                      </a:cubicBezTo>
                      <a:cubicBezTo>
                        <a:pt x="194" y="24"/>
                        <a:pt x="194" y="24"/>
                        <a:pt x="194" y="24"/>
                      </a:cubicBezTo>
                      <a:cubicBezTo>
                        <a:pt x="194" y="26"/>
                        <a:pt x="194" y="26"/>
                        <a:pt x="194" y="26"/>
                      </a:cubicBezTo>
                      <a:cubicBezTo>
                        <a:pt x="218" y="26"/>
                        <a:pt x="218" y="26"/>
                        <a:pt x="218" y="26"/>
                      </a:cubicBezTo>
                      <a:close/>
                      <a:moveTo>
                        <a:pt x="170" y="26"/>
                      </a:moveTo>
                      <a:cubicBezTo>
                        <a:pt x="170" y="24"/>
                        <a:pt x="170" y="24"/>
                        <a:pt x="170" y="24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46" y="26"/>
                        <a:pt x="146" y="26"/>
                        <a:pt x="146" y="26"/>
                      </a:cubicBezTo>
                      <a:cubicBezTo>
                        <a:pt x="170" y="26"/>
                        <a:pt x="170" y="26"/>
                        <a:pt x="170" y="26"/>
                      </a:cubicBezTo>
                      <a:close/>
                      <a:moveTo>
                        <a:pt x="122" y="26"/>
                      </a:moveTo>
                      <a:cubicBezTo>
                        <a:pt x="122" y="24"/>
                        <a:pt x="122" y="24"/>
                        <a:pt x="12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8" y="26"/>
                        <a:pt x="98" y="26"/>
                        <a:pt x="98" y="26"/>
                      </a:cubicBezTo>
                      <a:lnTo>
                        <a:pt x="122" y="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46760178-2E64-356F-2763-082561A760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588" y="3222038"/>
                  <a:ext cx="12201937" cy="1913550"/>
                </a:xfrm>
                <a:custGeom>
                  <a:avLst/>
                  <a:gdLst>
                    <a:gd name="T0" fmla="*/ 578 w 1843"/>
                    <a:gd name="T1" fmla="*/ 147 h 288"/>
                    <a:gd name="T2" fmla="*/ 900 w 1843"/>
                    <a:gd name="T3" fmla="*/ 100 h 288"/>
                    <a:gd name="T4" fmla="*/ 463 w 1843"/>
                    <a:gd name="T5" fmla="*/ 276 h 288"/>
                    <a:gd name="T6" fmla="*/ 1719 w 1843"/>
                    <a:gd name="T7" fmla="*/ 151 h 288"/>
                    <a:gd name="T8" fmla="*/ 50 w 1843"/>
                    <a:gd name="T9" fmla="*/ 25 h 288"/>
                    <a:gd name="T10" fmla="*/ 98 w 1843"/>
                    <a:gd name="T11" fmla="*/ 25 h 288"/>
                    <a:gd name="T12" fmla="*/ 146 w 1843"/>
                    <a:gd name="T13" fmla="*/ 25 h 288"/>
                    <a:gd name="T14" fmla="*/ 218 w 1843"/>
                    <a:gd name="T15" fmla="*/ 23 h 288"/>
                    <a:gd name="T16" fmla="*/ 290 w 1843"/>
                    <a:gd name="T17" fmla="*/ 25 h 288"/>
                    <a:gd name="T18" fmla="*/ 338 w 1843"/>
                    <a:gd name="T19" fmla="*/ 25 h 288"/>
                    <a:gd name="T20" fmla="*/ 410 w 1843"/>
                    <a:gd name="T21" fmla="*/ 24 h 288"/>
                    <a:gd name="T22" fmla="*/ 505 w 1843"/>
                    <a:gd name="T23" fmla="*/ 26 h 288"/>
                    <a:gd name="T24" fmla="*/ 553 w 1843"/>
                    <a:gd name="T25" fmla="*/ 24 h 288"/>
                    <a:gd name="T26" fmla="*/ 649 w 1843"/>
                    <a:gd name="T27" fmla="*/ 26 h 288"/>
                    <a:gd name="T28" fmla="*/ 697 w 1843"/>
                    <a:gd name="T29" fmla="*/ 24 h 288"/>
                    <a:gd name="T30" fmla="*/ 745 w 1843"/>
                    <a:gd name="T31" fmla="*/ 24 h 288"/>
                    <a:gd name="T32" fmla="*/ 841 w 1843"/>
                    <a:gd name="T33" fmla="*/ 26 h 288"/>
                    <a:gd name="T34" fmla="*/ 608 w 1843"/>
                    <a:gd name="T35" fmla="*/ 124 h 288"/>
                    <a:gd name="T36" fmla="*/ 680 w 1843"/>
                    <a:gd name="T37" fmla="*/ 126 h 288"/>
                    <a:gd name="T38" fmla="*/ 752 w 1843"/>
                    <a:gd name="T39" fmla="*/ 124 h 288"/>
                    <a:gd name="T40" fmla="*/ 824 w 1843"/>
                    <a:gd name="T41" fmla="*/ 126 h 288"/>
                    <a:gd name="T42" fmla="*/ 872 w 1843"/>
                    <a:gd name="T43" fmla="*/ 124 h 288"/>
                    <a:gd name="T44" fmla="*/ 942 w 1843"/>
                    <a:gd name="T45" fmla="*/ 118 h 288"/>
                    <a:gd name="T46" fmla="*/ 1005 w 1843"/>
                    <a:gd name="T47" fmla="*/ 72 h 288"/>
                    <a:gd name="T48" fmla="*/ 1000 w 1843"/>
                    <a:gd name="T49" fmla="*/ 58 h 288"/>
                    <a:gd name="T50" fmla="*/ 962 w 1843"/>
                    <a:gd name="T51" fmla="*/ 112 h 288"/>
                    <a:gd name="T52" fmla="*/ 936 w 1843"/>
                    <a:gd name="T53" fmla="*/ 29 h 288"/>
                    <a:gd name="T54" fmla="*/ 889 w 1843"/>
                    <a:gd name="T55" fmla="*/ 26 h 288"/>
                    <a:gd name="T56" fmla="*/ 512 w 1843"/>
                    <a:gd name="T57" fmla="*/ 128 h 288"/>
                    <a:gd name="T58" fmla="*/ 1791 w 1843"/>
                    <a:gd name="T59" fmla="*/ 128 h 288"/>
                    <a:gd name="T60" fmla="*/ 1431 w 1843"/>
                    <a:gd name="T61" fmla="*/ 127 h 288"/>
                    <a:gd name="T62" fmla="*/ 1380 w 1843"/>
                    <a:gd name="T63" fmla="*/ 145 h 288"/>
                    <a:gd name="T64" fmla="*/ 1367 w 1843"/>
                    <a:gd name="T65" fmla="*/ 174 h 288"/>
                    <a:gd name="T66" fmla="*/ 1371 w 1843"/>
                    <a:gd name="T67" fmla="*/ 204 h 288"/>
                    <a:gd name="T68" fmla="*/ 1366 w 1843"/>
                    <a:gd name="T69" fmla="*/ 233 h 288"/>
                    <a:gd name="T70" fmla="*/ 1345 w 1843"/>
                    <a:gd name="T71" fmla="*/ 260 h 288"/>
                    <a:gd name="T72" fmla="*/ 1274 w 1843"/>
                    <a:gd name="T73" fmla="*/ 263 h 288"/>
                    <a:gd name="T74" fmla="*/ 1202 w 1843"/>
                    <a:gd name="T75" fmla="*/ 265 h 288"/>
                    <a:gd name="T76" fmla="*/ 1130 w 1843"/>
                    <a:gd name="T77" fmla="*/ 263 h 288"/>
                    <a:gd name="T78" fmla="*/ 1058 w 1843"/>
                    <a:gd name="T79" fmla="*/ 265 h 288"/>
                    <a:gd name="T80" fmla="*/ 963 w 1843"/>
                    <a:gd name="T81" fmla="*/ 263 h 288"/>
                    <a:gd name="T82" fmla="*/ 963 w 1843"/>
                    <a:gd name="T83" fmla="*/ 263 h 288"/>
                    <a:gd name="T84" fmla="*/ 891 w 1843"/>
                    <a:gd name="T85" fmla="*/ 265 h 288"/>
                    <a:gd name="T86" fmla="*/ 843 w 1843"/>
                    <a:gd name="T87" fmla="*/ 263 h 288"/>
                    <a:gd name="T88" fmla="*/ 747 w 1843"/>
                    <a:gd name="T89" fmla="*/ 266 h 288"/>
                    <a:gd name="T90" fmla="*/ 699 w 1843"/>
                    <a:gd name="T91" fmla="*/ 264 h 288"/>
                    <a:gd name="T92" fmla="*/ 603 w 1843"/>
                    <a:gd name="T93" fmla="*/ 266 h 288"/>
                    <a:gd name="T94" fmla="*/ 532 w 1843"/>
                    <a:gd name="T95" fmla="*/ 263 h 288"/>
                    <a:gd name="T96" fmla="*/ 472 w 1843"/>
                    <a:gd name="T97" fmla="*/ 138 h 288"/>
                    <a:gd name="T98" fmla="*/ 452 w 1843"/>
                    <a:gd name="T99" fmla="*/ 244 h 288"/>
                    <a:gd name="T100" fmla="*/ 414 w 1843"/>
                    <a:gd name="T101" fmla="*/ 219 h 288"/>
                    <a:gd name="T102" fmla="*/ 406 w 1843"/>
                    <a:gd name="T103" fmla="*/ 195 h 288"/>
                    <a:gd name="T104" fmla="*/ 429 w 1843"/>
                    <a:gd name="T105" fmla="*/ 161 h 288"/>
                    <a:gd name="T106" fmla="*/ 1479 w 1843"/>
                    <a:gd name="T107" fmla="*/ 127 h 288"/>
                    <a:gd name="T108" fmla="*/ 1551 w 1843"/>
                    <a:gd name="T109" fmla="*/ 128 h 288"/>
                    <a:gd name="T110" fmla="*/ 1623 w 1843"/>
                    <a:gd name="T111" fmla="*/ 126 h 288"/>
                    <a:gd name="T112" fmla="*/ 1695 w 1843"/>
                    <a:gd name="T113" fmla="*/ 126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843" h="288">
                      <a:moveTo>
                        <a:pt x="1843" y="105"/>
                      </a:moveTo>
                      <a:cubicBezTo>
                        <a:pt x="1408" y="105"/>
                        <a:pt x="1408" y="105"/>
                        <a:pt x="1408" y="105"/>
                      </a:cubicBezTo>
                      <a:cubicBezTo>
                        <a:pt x="1353" y="105"/>
                        <a:pt x="1309" y="123"/>
                        <a:pt x="1309" y="146"/>
                      </a:cubicBezTo>
                      <a:cubicBezTo>
                        <a:pt x="1309" y="221"/>
                        <a:pt x="1309" y="221"/>
                        <a:pt x="1309" y="221"/>
                      </a:cubicBezTo>
                      <a:cubicBezTo>
                        <a:pt x="1306" y="232"/>
                        <a:pt x="1284" y="240"/>
                        <a:pt x="1257" y="240"/>
                      </a:cubicBezTo>
                      <a:cubicBezTo>
                        <a:pt x="1218" y="240"/>
                        <a:pt x="1218" y="240"/>
                        <a:pt x="1218" y="240"/>
                      </a:cubicBezTo>
                      <a:cubicBezTo>
                        <a:pt x="578" y="241"/>
                        <a:pt x="578" y="241"/>
                        <a:pt x="578" y="241"/>
                      </a:cubicBezTo>
                      <a:cubicBezTo>
                        <a:pt x="515" y="241"/>
                        <a:pt x="464" y="220"/>
                        <a:pt x="464" y="194"/>
                      </a:cubicBezTo>
                      <a:cubicBezTo>
                        <a:pt x="464" y="168"/>
                        <a:pt x="515" y="147"/>
                        <a:pt x="578" y="147"/>
                      </a:cubicBezTo>
                      <a:cubicBezTo>
                        <a:pt x="847" y="147"/>
                        <a:pt x="847" y="147"/>
                        <a:pt x="847" y="147"/>
                      </a:cubicBezTo>
                      <a:cubicBezTo>
                        <a:pt x="1126" y="147"/>
                        <a:pt x="1126" y="0"/>
                        <a:pt x="847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874" y="47"/>
                        <a:pt x="874" y="47"/>
                        <a:pt x="874" y="47"/>
                      </a:cubicBezTo>
                      <a:cubicBezTo>
                        <a:pt x="874" y="47"/>
                        <a:pt x="874" y="47"/>
                        <a:pt x="874" y="47"/>
                      </a:cubicBezTo>
                      <a:cubicBezTo>
                        <a:pt x="911" y="47"/>
                        <a:pt x="944" y="58"/>
                        <a:pt x="944" y="73"/>
                      </a:cubicBezTo>
                      <a:cubicBezTo>
                        <a:pt x="944" y="85"/>
                        <a:pt x="926" y="95"/>
                        <a:pt x="902" y="99"/>
                      </a:cubicBezTo>
                      <a:cubicBezTo>
                        <a:pt x="901" y="99"/>
                        <a:pt x="901" y="99"/>
                        <a:pt x="900" y="100"/>
                      </a:cubicBezTo>
                      <a:cubicBezTo>
                        <a:pt x="896" y="100"/>
                        <a:pt x="892" y="101"/>
                        <a:pt x="887" y="101"/>
                      </a:cubicBezTo>
                      <a:cubicBezTo>
                        <a:pt x="883" y="101"/>
                        <a:pt x="880" y="101"/>
                        <a:pt x="877" y="101"/>
                      </a:cubicBezTo>
                      <a:cubicBezTo>
                        <a:pt x="876" y="101"/>
                        <a:pt x="876" y="102"/>
                        <a:pt x="875" y="102"/>
                      </a:cubicBezTo>
                      <a:cubicBezTo>
                        <a:pt x="566" y="102"/>
                        <a:pt x="566" y="102"/>
                        <a:pt x="566" y="102"/>
                      </a:cubicBezTo>
                      <a:cubicBezTo>
                        <a:pt x="561" y="102"/>
                        <a:pt x="556" y="102"/>
                        <a:pt x="551" y="102"/>
                      </a:cubicBezTo>
                      <a:cubicBezTo>
                        <a:pt x="520" y="103"/>
                        <a:pt x="489" y="107"/>
                        <a:pt x="462" y="114"/>
                      </a:cubicBezTo>
                      <a:cubicBezTo>
                        <a:pt x="454" y="116"/>
                        <a:pt x="446" y="118"/>
                        <a:pt x="438" y="121"/>
                      </a:cubicBezTo>
                      <a:cubicBezTo>
                        <a:pt x="384" y="139"/>
                        <a:pt x="353" y="166"/>
                        <a:pt x="353" y="195"/>
                      </a:cubicBezTo>
                      <a:cubicBezTo>
                        <a:pt x="353" y="228"/>
                        <a:pt x="394" y="259"/>
                        <a:pt x="463" y="276"/>
                      </a:cubicBezTo>
                      <a:cubicBezTo>
                        <a:pt x="494" y="284"/>
                        <a:pt x="529" y="288"/>
                        <a:pt x="566" y="288"/>
                      </a:cubicBezTo>
                      <a:cubicBezTo>
                        <a:pt x="1323" y="287"/>
                        <a:pt x="1323" y="287"/>
                        <a:pt x="1323" y="287"/>
                      </a:cubicBezTo>
                      <a:cubicBezTo>
                        <a:pt x="1378" y="287"/>
                        <a:pt x="1422" y="268"/>
                        <a:pt x="1422" y="245"/>
                      </a:cubicBezTo>
                      <a:cubicBezTo>
                        <a:pt x="1422" y="244"/>
                        <a:pt x="1422" y="243"/>
                        <a:pt x="1422" y="242"/>
                      </a:cubicBezTo>
                      <a:cubicBezTo>
                        <a:pt x="1422" y="175"/>
                        <a:pt x="1422" y="175"/>
                        <a:pt x="1422" y="175"/>
                      </a:cubicBezTo>
                      <a:cubicBezTo>
                        <a:pt x="1422" y="173"/>
                        <a:pt x="1422" y="173"/>
                        <a:pt x="1422" y="173"/>
                      </a:cubicBezTo>
                      <a:cubicBezTo>
                        <a:pt x="1422" y="165"/>
                        <a:pt x="1433" y="157"/>
                        <a:pt x="1450" y="154"/>
                      </a:cubicBezTo>
                      <a:cubicBezTo>
                        <a:pt x="1457" y="152"/>
                        <a:pt x="1466" y="151"/>
                        <a:pt x="1474" y="151"/>
                      </a:cubicBezTo>
                      <a:cubicBezTo>
                        <a:pt x="1719" y="151"/>
                        <a:pt x="1719" y="151"/>
                        <a:pt x="1719" y="151"/>
                      </a:cubicBezTo>
                      <a:cubicBezTo>
                        <a:pt x="1843" y="151"/>
                        <a:pt x="1843" y="151"/>
                        <a:pt x="1843" y="151"/>
                      </a:cubicBezTo>
                      <a:cubicBezTo>
                        <a:pt x="1843" y="105"/>
                        <a:pt x="1843" y="105"/>
                        <a:pt x="1843" y="105"/>
                      </a:cubicBezTo>
                      <a:close/>
                      <a:moveTo>
                        <a:pt x="2" y="25"/>
                      </a:move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6" y="23"/>
                        <a:pt x="26" y="23"/>
                        <a:pt x="26" y="23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lose/>
                      <a:moveTo>
                        <a:pt x="50" y="25"/>
                      </a:move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23"/>
                        <a:pt x="50" y="23"/>
                        <a:pt x="50" y="23"/>
                      </a:cubicBezTo>
                      <a:cubicBezTo>
                        <a:pt x="74" y="23"/>
                        <a:pt x="74" y="23"/>
                        <a:pt x="74" y="23"/>
                      </a:cubicBezTo>
                      <a:cubicBezTo>
                        <a:pt x="74" y="25"/>
                        <a:pt x="74" y="25"/>
                        <a:pt x="74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lose/>
                      <a:moveTo>
                        <a:pt x="122" y="25"/>
                      </a:moveTo>
                      <a:cubicBezTo>
                        <a:pt x="122" y="25"/>
                        <a:pt x="122" y="25"/>
                        <a:pt x="122" y="25"/>
                      </a:cubicBez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98" y="25"/>
                        <a:pt x="98" y="25"/>
                        <a:pt x="98" y="25"/>
                      </a:cubicBezTo>
                      <a:cubicBezTo>
                        <a:pt x="98" y="25"/>
                        <a:pt x="98" y="25"/>
                        <a:pt x="98" y="25"/>
                      </a:cubicBezTo>
                      <a:cubicBezTo>
                        <a:pt x="98" y="23"/>
                        <a:pt x="98" y="23"/>
                        <a:pt x="98" y="23"/>
                      </a:cubicBezTo>
                      <a:cubicBezTo>
                        <a:pt x="98" y="23"/>
                        <a:pt x="98" y="23"/>
                        <a:pt x="98" y="23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22" y="23"/>
                        <a:pt x="122" y="23"/>
                        <a:pt x="122" y="23"/>
                      </a:cubicBezTo>
                      <a:cubicBezTo>
                        <a:pt x="122" y="25"/>
                        <a:pt x="122" y="25"/>
                        <a:pt x="122" y="25"/>
                      </a:cubicBezTo>
                      <a:close/>
                      <a:moveTo>
                        <a:pt x="170" y="25"/>
                      </a:moveTo>
                      <a:cubicBezTo>
                        <a:pt x="170" y="25"/>
                        <a:pt x="170" y="25"/>
                        <a:pt x="170" y="25"/>
                      </a:cubicBezTo>
                      <a:cubicBezTo>
                        <a:pt x="146" y="25"/>
                        <a:pt x="146" y="25"/>
                        <a:pt x="146" y="25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70" y="23"/>
                        <a:pt x="170" y="23"/>
                        <a:pt x="170" y="23"/>
                      </a:cubicBezTo>
                      <a:cubicBezTo>
                        <a:pt x="170" y="25"/>
                        <a:pt x="170" y="25"/>
                        <a:pt x="170" y="25"/>
                      </a:cubicBezTo>
                      <a:close/>
                      <a:moveTo>
                        <a:pt x="218" y="25"/>
                      </a:moveTo>
                      <a:cubicBezTo>
                        <a:pt x="218" y="25"/>
                        <a:pt x="218" y="25"/>
                        <a:pt x="218" y="25"/>
                      </a:cubicBezTo>
                      <a:cubicBezTo>
                        <a:pt x="194" y="25"/>
                        <a:pt x="194" y="25"/>
                        <a:pt x="194" y="25"/>
                      </a:cubicBezTo>
                      <a:cubicBezTo>
                        <a:pt x="194" y="23"/>
                        <a:pt x="194" y="23"/>
                        <a:pt x="194" y="23"/>
                      </a:cubicBezTo>
                      <a:cubicBezTo>
                        <a:pt x="218" y="23"/>
                        <a:pt x="218" y="23"/>
                        <a:pt x="218" y="23"/>
                      </a:cubicBezTo>
                      <a:cubicBezTo>
                        <a:pt x="218" y="25"/>
                        <a:pt x="218" y="25"/>
                        <a:pt x="218" y="25"/>
                      </a:cubicBezTo>
                      <a:close/>
                      <a:moveTo>
                        <a:pt x="242" y="25"/>
                      </a:moveTo>
                      <a:cubicBezTo>
                        <a:pt x="242" y="25"/>
                        <a:pt x="242" y="25"/>
                        <a:pt x="242" y="25"/>
                      </a:cubicBezTo>
                      <a:cubicBezTo>
                        <a:pt x="242" y="23"/>
                        <a:pt x="242" y="23"/>
                        <a:pt x="242" y="23"/>
                      </a:cubicBezTo>
                      <a:cubicBezTo>
                        <a:pt x="242" y="23"/>
                        <a:pt x="242" y="23"/>
                        <a:pt x="242" y="23"/>
                      </a:cubicBezTo>
                      <a:cubicBezTo>
                        <a:pt x="266" y="23"/>
                        <a:pt x="266" y="23"/>
                        <a:pt x="266" y="23"/>
                      </a:cubicBezTo>
                      <a:cubicBezTo>
                        <a:pt x="266" y="25"/>
                        <a:pt x="266" y="25"/>
                        <a:pt x="266" y="25"/>
                      </a:cubicBezTo>
                      <a:cubicBezTo>
                        <a:pt x="242" y="25"/>
                        <a:pt x="242" y="25"/>
                        <a:pt x="242" y="25"/>
                      </a:cubicBezTo>
                      <a:close/>
                      <a:moveTo>
                        <a:pt x="290" y="25"/>
                      </a:moveTo>
                      <a:cubicBezTo>
                        <a:pt x="290" y="25"/>
                        <a:pt x="290" y="25"/>
                        <a:pt x="290" y="25"/>
                      </a:cubicBezTo>
                      <a:cubicBezTo>
                        <a:pt x="290" y="23"/>
                        <a:pt x="290" y="23"/>
                        <a:pt x="290" y="23"/>
                      </a:cubicBezTo>
                      <a:cubicBezTo>
                        <a:pt x="290" y="23"/>
                        <a:pt x="290" y="23"/>
                        <a:pt x="290" y="23"/>
                      </a:cubicBezTo>
                      <a:cubicBezTo>
                        <a:pt x="314" y="23"/>
                        <a:pt x="314" y="23"/>
                        <a:pt x="314" y="23"/>
                      </a:cubicBezTo>
                      <a:cubicBezTo>
                        <a:pt x="314" y="25"/>
                        <a:pt x="314" y="25"/>
                        <a:pt x="314" y="25"/>
                      </a:cubicBezTo>
                      <a:cubicBezTo>
                        <a:pt x="290" y="25"/>
                        <a:pt x="290" y="25"/>
                        <a:pt x="290" y="25"/>
                      </a:cubicBezTo>
                      <a:close/>
                      <a:moveTo>
                        <a:pt x="362" y="26"/>
                      </a:moveTo>
                      <a:cubicBezTo>
                        <a:pt x="362" y="26"/>
                        <a:pt x="362" y="26"/>
                        <a:pt x="362" y="26"/>
                      </a:cubicBezTo>
                      <a:cubicBezTo>
                        <a:pt x="338" y="25"/>
                        <a:pt x="338" y="25"/>
                        <a:pt x="338" y="25"/>
                      </a:cubicBezTo>
                      <a:cubicBezTo>
                        <a:pt x="338" y="24"/>
                        <a:pt x="338" y="24"/>
                        <a:pt x="338" y="24"/>
                      </a:cubicBezTo>
                      <a:cubicBezTo>
                        <a:pt x="362" y="24"/>
                        <a:pt x="362" y="24"/>
                        <a:pt x="362" y="24"/>
                      </a:cubicBezTo>
                      <a:cubicBezTo>
                        <a:pt x="362" y="26"/>
                        <a:pt x="362" y="26"/>
                        <a:pt x="362" y="26"/>
                      </a:cubicBezTo>
                      <a:close/>
                      <a:moveTo>
                        <a:pt x="410" y="26"/>
                      </a:moveTo>
                      <a:cubicBezTo>
                        <a:pt x="410" y="26"/>
                        <a:pt x="410" y="26"/>
                        <a:pt x="410" y="26"/>
                      </a:cubicBezTo>
                      <a:cubicBezTo>
                        <a:pt x="410" y="26"/>
                        <a:pt x="410" y="26"/>
                        <a:pt x="410" y="26"/>
                      </a:cubicBezTo>
                      <a:cubicBezTo>
                        <a:pt x="386" y="26"/>
                        <a:pt x="386" y="26"/>
                        <a:pt x="386" y="26"/>
                      </a:cubicBezTo>
                      <a:cubicBezTo>
                        <a:pt x="386" y="24"/>
                        <a:pt x="386" y="24"/>
                        <a:pt x="386" y="24"/>
                      </a:cubicBezTo>
                      <a:cubicBezTo>
                        <a:pt x="410" y="24"/>
                        <a:pt x="410" y="24"/>
                        <a:pt x="410" y="24"/>
                      </a:cubicBezTo>
                      <a:cubicBezTo>
                        <a:pt x="410" y="26"/>
                        <a:pt x="410" y="26"/>
                        <a:pt x="410" y="26"/>
                      </a:cubicBezTo>
                      <a:close/>
                      <a:moveTo>
                        <a:pt x="434" y="26"/>
                      </a:moveTo>
                      <a:cubicBezTo>
                        <a:pt x="434" y="26"/>
                        <a:pt x="434" y="26"/>
                        <a:pt x="434" y="26"/>
                      </a:cubicBezTo>
                      <a:cubicBezTo>
                        <a:pt x="434" y="24"/>
                        <a:pt x="434" y="24"/>
                        <a:pt x="434" y="24"/>
                      </a:cubicBezTo>
                      <a:cubicBezTo>
                        <a:pt x="458" y="24"/>
                        <a:pt x="458" y="24"/>
                        <a:pt x="458" y="24"/>
                      </a:cubicBezTo>
                      <a:cubicBezTo>
                        <a:pt x="458" y="26"/>
                        <a:pt x="458" y="26"/>
                        <a:pt x="458" y="26"/>
                      </a:cubicBezTo>
                      <a:cubicBezTo>
                        <a:pt x="434" y="26"/>
                        <a:pt x="434" y="26"/>
                        <a:pt x="434" y="26"/>
                      </a:cubicBezTo>
                      <a:close/>
                      <a:moveTo>
                        <a:pt x="505" y="26"/>
                      </a:moveTo>
                      <a:cubicBezTo>
                        <a:pt x="505" y="26"/>
                        <a:pt x="505" y="26"/>
                        <a:pt x="505" y="26"/>
                      </a:cubicBezTo>
                      <a:cubicBezTo>
                        <a:pt x="481" y="26"/>
                        <a:pt x="481" y="26"/>
                        <a:pt x="481" y="26"/>
                      </a:cubicBezTo>
                      <a:cubicBezTo>
                        <a:pt x="481" y="24"/>
                        <a:pt x="481" y="24"/>
                        <a:pt x="481" y="24"/>
                      </a:cubicBezTo>
                      <a:cubicBezTo>
                        <a:pt x="505" y="24"/>
                        <a:pt x="505" y="24"/>
                        <a:pt x="505" y="24"/>
                      </a:cubicBezTo>
                      <a:cubicBezTo>
                        <a:pt x="505" y="26"/>
                        <a:pt x="505" y="26"/>
                        <a:pt x="505" y="26"/>
                      </a:cubicBezTo>
                      <a:cubicBezTo>
                        <a:pt x="505" y="26"/>
                        <a:pt x="505" y="26"/>
                        <a:pt x="505" y="26"/>
                      </a:cubicBezTo>
                      <a:close/>
                      <a:moveTo>
                        <a:pt x="529" y="26"/>
                      </a:moveTo>
                      <a:cubicBezTo>
                        <a:pt x="529" y="26"/>
                        <a:pt x="529" y="26"/>
                        <a:pt x="529" y="26"/>
                      </a:cubicBezTo>
                      <a:cubicBezTo>
                        <a:pt x="529" y="24"/>
                        <a:pt x="529" y="24"/>
                        <a:pt x="529" y="24"/>
                      </a:cubicBezTo>
                      <a:cubicBezTo>
                        <a:pt x="553" y="24"/>
                        <a:pt x="553" y="24"/>
                        <a:pt x="553" y="24"/>
                      </a:cubicBezTo>
                      <a:cubicBezTo>
                        <a:pt x="553" y="26"/>
                        <a:pt x="553" y="26"/>
                        <a:pt x="553" y="26"/>
                      </a:cubicBezTo>
                      <a:cubicBezTo>
                        <a:pt x="529" y="26"/>
                        <a:pt x="529" y="26"/>
                        <a:pt x="529" y="26"/>
                      </a:cubicBezTo>
                      <a:close/>
                      <a:moveTo>
                        <a:pt x="601" y="26"/>
                      </a:moveTo>
                      <a:cubicBezTo>
                        <a:pt x="601" y="26"/>
                        <a:pt x="601" y="26"/>
                        <a:pt x="601" y="26"/>
                      </a:cubicBezTo>
                      <a:cubicBezTo>
                        <a:pt x="577" y="26"/>
                        <a:pt x="577" y="26"/>
                        <a:pt x="577" y="26"/>
                      </a:cubicBezTo>
                      <a:cubicBezTo>
                        <a:pt x="577" y="24"/>
                        <a:pt x="577" y="24"/>
                        <a:pt x="577" y="24"/>
                      </a:cubicBezTo>
                      <a:cubicBezTo>
                        <a:pt x="601" y="24"/>
                        <a:pt x="601" y="24"/>
                        <a:pt x="601" y="24"/>
                      </a:cubicBezTo>
                      <a:cubicBezTo>
                        <a:pt x="601" y="26"/>
                        <a:pt x="601" y="26"/>
                        <a:pt x="601" y="26"/>
                      </a:cubicBezTo>
                      <a:close/>
                      <a:moveTo>
                        <a:pt x="649" y="26"/>
                      </a:moveTo>
                      <a:cubicBezTo>
                        <a:pt x="649" y="26"/>
                        <a:pt x="649" y="26"/>
                        <a:pt x="649" y="26"/>
                      </a:cubicBezTo>
                      <a:cubicBezTo>
                        <a:pt x="625" y="26"/>
                        <a:pt x="625" y="26"/>
                        <a:pt x="625" y="26"/>
                      </a:cubicBezTo>
                      <a:cubicBezTo>
                        <a:pt x="625" y="24"/>
                        <a:pt x="625" y="24"/>
                        <a:pt x="625" y="24"/>
                      </a:cubicBezTo>
                      <a:cubicBezTo>
                        <a:pt x="649" y="24"/>
                        <a:pt x="649" y="24"/>
                        <a:pt x="649" y="24"/>
                      </a:cubicBezTo>
                      <a:cubicBezTo>
                        <a:pt x="649" y="26"/>
                        <a:pt x="649" y="26"/>
                        <a:pt x="649" y="26"/>
                      </a:cubicBezTo>
                      <a:close/>
                      <a:moveTo>
                        <a:pt x="673" y="26"/>
                      </a:moveTo>
                      <a:cubicBezTo>
                        <a:pt x="673" y="26"/>
                        <a:pt x="673" y="26"/>
                        <a:pt x="673" y="26"/>
                      </a:cubicBezTo>
                      <a:cubicBezTo>
                        <a:pt x="673" y="24"/>
                        <a:pt x="673" y="24"/>
                        <a:pt x="673" y="24"/>
                      </a:cubicBezTo>
                      <a:cubicBezTo>
                        <a:pt x="697" y="24"/>
                        <a:pt x="697" y="24"/>
                        <a:pt x="697" y="24"/>
                      </a:cubicBezTo>
                      <a:cubicBezTo>
                        <a:pt x="697" y="26"/>
                        <a:pt x="697" y="26"/>
                        <a:pt x="697" y="26"/>
                      </a:cubicBezTo>
                      <a:cubicBezTo>
                        <a:pt x="673" y="26"/>
                        <a:pt x="673" y="26"/>
                        <a:pt x="673" y="26"/>
                      </a:cubicBezTo>
                      <a:close/>
                      <a:moveTo>
                        <a:pt x="745" y="26"/>
                      </a:move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21" y="26"/>
                        <a:pt x="721" y="26"/>
                        <a:pt x="721" y="26"/>
                      </a:cubicBezTo>
                      <a:cubicBezTo>
                        <a:pt x="721" y="24"/>
                        <a:pt x="721" y="24"/>
                        <a:pt x="721" y="24"/>
                      </a:cubicBezTo>
                      <a:cubicBezTo>
                        <a:pt x="721" y="24"/>
                        <a:pt x="721" y="24"/>
                        <a:pt x="721" y="24"/>
                      </a:cubicBezTo>
                      <a:cubicBezTo>
                        <a:pt x="745" y="24"/>
                        <a:pt x="745" y="24"/>
                        <a:pt x="745" y="24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ubicBezTo>
                        <a:pt x="745" y="26"/>
                        <a:pt x="745" y="26"/>
                        <a:pt x="745" y="26"/>
                      </a:cubicBezTo>
                      <a:close/>
                      <a:moveTo>
                        <a:pt x="793" y="26"/>
                      </a:moveTo>
                      <a:cubicBezTo>
                        <a:pt x="793" y="26"/>
                        <a:pt x="793" y="26"/>
                        <a:pt x="793" y="26"/>
                      </a:cubicBezTo>
                      <a:cubicBezTo>
                        <a:pt x="769" y="26"/>
                        <a:pt x="769" y="26"/>
                        <a:pt x="769" y="26"/>
                      </a:cubicBezTo>
                      <a:cubicBezTo>
                        <a:pt x="769" y="24"/>
                        <a:pt x="769" y="24"/>
                        <a:pt x="769" y="24"/>
                      </a:cubicBezTo>
                      <a:cubicBezTo>
                        <a:pt x="793" y="24"/>
                        <a:pt x="793" y="24"/>
                        <a:pt x="793" y="24"/>
                      </a:cubicBezTo>
                      <a:cubicBezTo>
                        <a:pt x="793" y="26"/>
                        <a:pt x="793" y="26"/>
                        <a:pt x="793" y="26"/>
                      </a:cubicBezTo>
                      <a:close/>
                      <a:moveTo>
                        <a:pt x="841" y="26"/>
                      </a:moveTo>
                      <a:cubicBezTo>
                        <a:pt x="841" y="26"/>
                        <a:pt x="841" y="26"/>
                        <a:pt x="841" y="26"/>
                      </a:cubicBezTo>
                      <a:cubicBezTo>
                        <a:pt x="817" y="26"/>
                        <a:pt x="817" y="26"/>
                        <a:pt x="817" y="26"/>
                      </a:cubicBezTo>
                      <a:cubicBezTo>
                        <a:pt x="817" y="24"/>
                        <a:pt x="817" y="24"/>
                        <a:pt x="817" y="24"/>
                      </a:cubicBezTo>
                      <a:cubicBezTo>
                        <a:pt x="841" y="24"/>
                        <a:pt x="841" y="24"/>
                        <a:pt x="841" y="24"/>
                      </a:cubicBezTo>
                      <a:cubicBezTo>
                        <a:pt x="841" y="26"/>
                        <a:pt x="841" y="26"/>
                        <a:pt x="841" y="26"/>
                      </a:cubicBezTo>
                      <a:close/>
                      <a:moveTo>
                        <a:pt x="584" y="126"/>
                      </a:moveTo>
                      <a:cubicBezTo>
                        <a:pt x="584" y="126"/>
                        <a:pt x="584" y="126"/>
                        <a:pt x="584" y="126"/>
                      </a:cubicBezTo>
                      <a:cubicBezTo>
                        <a:pt x="584" y="124"/>
                        <a:pt x="584" y="124"/>
                        <a:pt x="584" y="124"/>
                      </a:cubicBezTo>
                      <a:cubicBezTo>
                        <a:pt x="608" y="124"/>
                        <a:pt x="608" y="124"/>
                        <a:pt x="608" y="124"/>
                      </a:cubicBezTo>
                      <a:cubicBezTo>
                        <a:pt x="608" y="126"/>
                        <a:pt x="608" y="126"/>
                        <a:pt x="608" y="126"/>
                      </a:cubicBezTo>
                      <a:cubicBezTo>
                        <a:pt x="584" y="126"/>
                        <a:pt x="584" y="126"/>
                        <a:pt x="584" y="126"/>
                      </a:cubicBezTo>
                      <a:close/>
                      <a:moveTo>
                        <a:pt x="632" y="126"/>
                      </a:moveTo>
                      <a:cubicBezTo>
                        <a:pt x="632" y="126"/>
                        <a:pt x="632" y="126"/>
                        <a:pt x="632" y="126"/>
                      </a:cubicBezTo>
                      <a:cubicBezTo>
                        <a:pt x="632" y="124"/>
                        <a:pt x="632" y="124"/>
                        <a:pt x="632" y="124"/>
                      </a:cubicBezTo>
                      <a:cubicBezTo>
                        <a:pt x="656" y="124"/>
                        <a:pt x="656" y="124"/>
                        <a:pt x="656" y="124"/>
                      </a:cubicBezTo>
                      <a:cubicBezTo>
                        <a:pt x="656" y="126"/>
                        <a:pt x="656" y="126"/>
                        <a:pt x="656" y="126"/>
                      </a:cubicBezTo>
                      <a:cubicBezTo>
                        <a:pt x="632" y="126"/>
                        <a:pt x="632" y="126"/>
                        <a:pt x="632" y="126"/>
                      </a:cubicBezTo>
                      <a:close/>
                      <a:moveTo>
                        <a:pt x="680" y="126"/>
                      </a:moveTo>
                      <a:cubicBezTo>
                        <a:pt x="680" y="126"/>
                        <a:pt x="680" y="126"/>
                        <a:pt x="680" y="126"/>
                      </a:cubicBezTo>
                      <a:cubicBezTo>
                        <a:pt x="680" y="124"/>
                        <a:pt x="680" y="124"/>
                        <a:pt x="680" y="124"/>
                      </a:cubicBezTo>
                      <a:cubicBezTo>
                        <a:pt x="704" y="124"/>
                        <a:pt x="704" y="124"/>
                        <a:pt x="704" y="124"/>
                      </a:cubicBezTo>
                      <a:cubicBezTo>
                        <a:pt x="704" y="126"/>
                        <a:pt x="704" y="126"/>
                        <a:pt x="704" y="126"/>
                      </a:cubicBezTo>
                      <a:cubicBezTo>
                        <a:pt x="680" y="126"/>
                        <a:pt x="680" y="126"/>
                        <a:pt x="680" y="126"/>
                      </a:cubicBezTo>
                      <a:close/>
                      <a:moveTo>
                        <a:pt x="728" y="126"/>
                      </a:moveTo>
                      <a:cubicBezTo>
                        <a:pt x="728" y="126"/>
                        <a:pt x="728" y="126"/>
                        <a:pt x="728" y="126"/>
                      </a:cubicBezTo>
                      <a:cubicBezTo>
                        <a:pt x="728" y="124"/>
                        <a:pt x="728" y="124"/>
                        <a:pt x="728" y="124"/>
                      </a:cubicBezTo>
                      <a:cubicBezTo>
                        <a:pt x="752" y="124"/>
                        <a:pt x="752" y="124"/>
                        <a:pt x="752" y="124"/>
                      </a:cubicBezTo>
                      <a:cubicBezTo>
                        <a:pt x="752" y="126"/>
                        <a:pt x="752" y="126"/>
                        <a:pt x="752" y="126"/>
                      </a:cubicBezTo>
                      <a:cubicBezTo>
                        <a:pt x="728" y="126"/>
                        <a:pt x="728" y="126"/>
                        <a:pt x="728" y="126"/>
                      </a:cubicBezTo>
                      <a:close/>
                      <a:moveTo>
                        <a:pt x="776" y="126"/>
                      </a:moveTo>
                      <a:cubicBezTo>
                        <a:pt x="776" y="126"/>
                        <a:pt x="776" y="126"/>
                        <a:pt x="776" y="126"/>
                      </a:cubicBezTo>
                      <a:cubicBezTo>
                        <a:pt x="776" y="124"/>
                        <a:pt x="776" y="124"/>
                        <a:pt x="776" y="124"/>
                      </a:cubicBezTo>
                      <a:cubicBezTo>
                        <a:pt x="800" y="124"/>
                        <a:pt x="800" y="124"/>
                        <a:pt x="800" y="124"/>
                      </a:cubicBezTo>
                      <a:cubicBezTo>
                        <a:pt x="800" y="126"/>
                        <a:pt x="800" y="126"/>
                        <a:pt x="800" y="126"/>
                      </a:cubicBezTo>
                      <a:cubicBezTo>
                        <a:pt x="776" y="126"/>
                        <a:pt x="776" y="126"/>
                        <a:pt x="776" y="126"/>
                      </a:cubicBezTo>
                      <a:close/>
                      <a:moveTo>
                        <a:pt x="824" y="126"/>
                      </a:moveTo>
                      <a:cubicBezTo>
                        <a:pt x="824" y="126"/>
                        <a:pt x="824" y="126"/>
                        <a:pt x="824" y="126"/>
                      </a:cubicBezTo>
                      <a:cubicBezTo>
                        <a:pt x="824" y="124"/>
                        <a:pt x="824" y="124"/>
                        <a:pt x="824" y="124"/>
                      </a:cubicBezTo>
                      <a:cubicBezTo>
                        <a:pt x="848" y="124"/>
                        <a:pt x="848" y="124"/>
                        <a:pt x="848" y="124"/>
                      </a:cubicBezTo>
                      <a:cubicBezTo>
                        <a:pt x="848" y="126"/>
                        <a:pt x="848" y="126"/>
                        <a:pt x="848" y="126"/>
                      </a:cubicBezTo>
                      <a:cubicBezTo>
                        <a:pt x="824" y="126"/>
                        <a:pt x="824" y="126"/>
                        <a:pt x="824" y="126"/>
                      </a:cubicBezTo>
                      <a:close/>
                      <a:moveTo>
                        <a:pt x="873" y="126"/>
                      </a:moveTo>
                      <a:cubicBezTo>
                        <a:pt x="873" y="126"/>
                        <a:pt x="873" y="126"/>
                        <a:pt x="873" y="126"/>
                      </a:cubicBezTo>
                      <a:cubicBezTo>
                        <a:pt x="872" y="126"/>
                        <a:pt x="872" y="126"/>
                        <a:pt x="872" y="126"/>
                      </a:cubicBezTo>
                      <a:cubicBezTo>
                        <a:pt x="872" y="124"/>
                        <a:pt x="872" y="124"/>
                        <a:pt x="872" y="124"/>
                      </a:cubicBezTo>
                      <a:cubicBezTo>
                        <a:pt x="873" y="124"/>
                        <a:pt x="873" y="124"/>
                        <a:pt x="873" y="124"/>
                      </a:cubicBezTo>
                      <a:cubicBezTo>
                        <a:pt x="881" y="124"/>
                        <a:pt x="888" y="123"/>
                        <a:pt x="895" y="123"/>
                      </a:cubicBezTo>
                      <a:cubicBezTo>
                        <a:pt x="896" y="125"/>
                        <a:pt x="896" y="125"/>
                        <a:pt x="896" y="125"/>
                      </a:cubicBezTo>
                      <a:cubicBezTo>
                        <a:pt x="889" y="125"/>
                        <a:pt x="881" y="126"/>
                        <a:pt x="873" y="126"/>
                      </a:cubicBezTo>
                      <a:close/>
                      <a:moveTo>
                        <a:pt x="919" y="122"/>
                      </a:moveTo>
                      <a:cubicBezTo>
                        <a:pt x="919" y="122"/>
                        <a:pt x="919" y="122"/>
                        <a:pt x="919" y="122"/>
                      </a:cubicBezTo>
                      <a:cubicBezTo>
                        <a:pt x="918" y="121"/>
                        <a:pt x="918" y="121"/>
                        <a:pt x="918" y="121"/>
                      </a:cubicBezTo>
                      <a:cubicBezTo>
                        <a:pt x="925" y="120"/>
                        <a:pt x="933" y="118"/>
                        <a:pt x="939" y="117"/>
                      </a:cubicBezTo>
                      <a:cubicBezTo>
                        <a:pt x="942" y="118"/>
                        <a:pt x="942" y="118"/>
                        <a:pt x="942" y="118"/>
                      </a:cubicBezTo>
                      <a:cubicBezTo>
                        <a:pt x="935" y="120"/>
                        <a:pt x="927" y="121"/>
                        <a:pt x="919" y="122"/>
                      </a:cubicBezTo>
                      <a:close/>
                      <a:moveTo>
                        <a:pt x="991" y="97"/>
                      </a:moveTo>
                      <a:cubicBezTo>
                        <a:pt x="991" y="97"/>
                        <a:pt x="991" y="97"/>
                        <a:pt x="991" y="97"/>
                      </a:cubicBezTo>
                      <a:cubicBezTo>
                        <a:pt x="987" y="96"/>
                        <a:pt x="987" y="96"/>
                        <a:pt x="987" y="96"/>
                      </a:cubicBezTo>
                      <a:cubicBezTo>
                        <a:pt x="990" y="93"/>
                        <a:pt x="993" y="90"/>
                        <a:pt x="996" y="87"/>
                      </a:cubicBezTo>
                      <a:cubicBezTo>
                        <a:pt x="1000" y="87"/>
                        <a:pt x="1000" y="87"/>
                        <a:pt x="1000" y="87"/>
                      </a:cubicBezTo>
                      <a:cubicBezTo>
                        <a:pt x="998" y="91"/>
                        <a:pt x="995" y="94"/>
                        <a:pt x="991" y="97"/>
                      </a:cubicBezTo>
                      <a:close/>
                      <a:moveTo>
                        <a:pt x="1005" y="72"/>
                      </a:moveTo>
                      <a:cubicBezTo>
                        <a:pt x="1005" y="72"/>
                        <a:pt x="1005" y="72"/>
                        <a:pt x="1005" y="72"/>
                      </a:cubicBezTo>
                      <a:cubicBezTo>
                        <a:pt x="1005" y="74"/>
                        <a:pt x="1005" y="76"/>
                        <a:pt x="1005" y="77"/>
                      </a:cubicBezTo>
                      <a:cubicBezTo>
                        <a:pt x="1000" y="77"/>
                        <a:pt x="1000" y="77"/>
                        <a:pt x="1000" y="77"/>
                      </a:cubicBezTo>
                      <a:cubicBezTo>
                        <a:pt x="1000" y="76"/>
                        <a:pt x="1001" y="74"/>
                        <a:pt x="1001" y="72"/>
                      </a:cubicBezTo>
                      <a:cubicBezTo>
                        <a:pt x="1001" y="71"/>
                        <a:pt x="1000" y="69"/>
                        <a:pt x="1000" y="68"/>
                      </a:cubicBezTo>
                      <a:cubicBezTo>
                        <a:pt x="1005" y="67"/>
                        <a:pt x="1005" y="67"/>
                        <a:pt x="1005" y="67"/>
                      </a:cubicBezTo>
                      <a:cubicBezTo>
                        <a:pt x="1005" y="69"/>
                        <a:pt x="1005" y="71"/>
                        <a:pt x="1005" y="72"/>
                      </a:cubicBezTo>
                      <a:close/>
                      <a:moveTo>
                        <a:pt x="990" y="48"/>
                      </a:moveTo>
                      <a:cubicBezTo>
                        <a:pt x="990" y="48"/>
                        <a:pt x="990" y="48"/>
                        <a:pt x="990" y="48"/>
                      </a:cubicBezTo>
                      <a:cubicBezTo>
                        <a:pt x="994" y="51"/>
                        <a:pt x="998" y="54"/>
                        <a:pt x="1000" y="58"/>
                      </a:cubicBezTo>
                      <a:cubicBezTo>
                        <a:pt x="995" y="58"/>
                        <a:pt x="995" y="58"/>
                        <a:pt x="995" y="58"/>
                      </a:cubicBezTo>
                      <a:cubicBezTo>
                        <a:pt x="993" y="55"/>
                        <a:pt x="990" y="52"/>
                        <a:pt x="986" y="49"/>
                      </a:cubicBezTo>
                      <a:cubicBezTo>
                        <a:pt x="990" y="48"/>
                        <a:pt x="990" y="48"/>
                        <a:pt x="990" y="48"/>
                      </a:cubicBezTo>
                      <a:close/>
                      <a:moveTo>
                        <a:pt x="962" y="112"/>
                      </a:moveTo>
                      <a:cubicBezTo>
                        <a:pt x="962" y="112"/>
                        <a:pt x="962" y="112"/>
                        <a:pt x="962" y="112"/>
                      </a:cubicBezTo>
                      <a:cubicBezTo>
                        <a:pt x="958" y="111"/>
                        <a:pt x="958" y="111"/>
                        <a:pt x="958" y="111"/>
                      </a:cubicBezTo>
                      <a:cubicBezTo>
                        <a:pt x="964" y="109"/>
                        <a:pt x="970" y="107"/>
                        <a:pt x="974" y="104"/>
                      </a:cubicBezTo>
                      <a:cubicBezTo>
                        <a:pt x="978" y="105"/>
                        <a:pt x="978" y="105"/>
                        <a:pt x="978" y="105"/>
                      </a:cubicBezTo>
                      <a:cubicBezTo>
                        <a:pt x="973" y="108"/>
                        <a:pt x="968" y="110"/>
                        <a:pt x="962" y="112"/>
                      </a:cubicBezTo>
                      <a:close/>
                      <a:moveTo>
                        <a:pt x="957" y="34"/>
                      </a:moveTo>
                      <a:cubicBezTo>
                        <a:pt x="957" y="34"/>
                        <a:pt x="957" y="34"/>
                        <a:pt x="957" y="34"/>
                      </a:cubicBezTo>
                      <a:cubicBezTo>
                        <a:pt x="964" y="35"/>
                        <a:pt x="970" y="38"/>
                        <a:pt x="976" y="40"/>
                      </a:cubicBezTo>
                      <a:cubicBezTo>
                        <a:pt x="972" y="41"/>
                        <a:pt x="972" y="41"/>
                        <a:pt x="972" y="41"/>
                      </a:cubicBezTo>
                      <a:cubicBezTo>
                        <a:pt x="967" y="39"/>
                        <a:pt x="961" y="37"/>
                        <a:pt x="955" y="35"/>
                      </a:cubicBezTo>
                      <a:cubicBezTo>
                        <a:pt x="957" y="34"/>
                        <a:pt x="957" y="34"/>
                        <a:pt x="957" y="34"/>
                      </a:cubicBezTo>
                      <a:close/>
                      <a:moveTo>
                        <a:pt x="913" y="26"/>
                      </a:moveTo>
                      <a:cubicBezTo>
                        <a:pt x="913" y="26"/>
                        <a:pt x="913" y="26"/>
                        <a:pt x="913" y="26"/>
                      </a:cubicBezTo>
                      <a:cubicBezTo>
                        <a:pt x="921" y="26"/>
                        <a:pt x="929" y="27"/>
                        <a:pt x="936" y="29"/>
                      </a:cubicBezTo>
                      <a:cubicBezTo>
                        <a:pt x="934" y="31"/>
                        <a:pt x="934" y="31"/>
                        <a:pt x="934" y="31"/>
                      </a:cubicBezTo>
                      <a:cubicBezTo>
                        <a:pt x="927" y="29"/>
                        <a:pt x="920" y="28"/>
                        <a:pt x="912" y="28"/>
                      </a:cubicBezTo>
                      <a:cubicBezTo>
                        <a:pt x="913" y="26"/>
                        <a:pt x="913" y="26"/>
                        <a:pt x="913" y="26"/>
                      </a:cubicBezTo>
                      <a:close/>
                      <a:moveTo>
                        <a:pt x="865" y="26"/>
                      </a:moveTo>
                      <a:cubicBezTo>
                        <a:pt x="865" y="26"/>
                        <a:pt x="865" y="26"/>
                        <a:pt x="865" y="26"/>
                      </a:cubicBezTo>
                      <a:cubicBezTo>
                        <a:pt x="865" y="24"/>
                        <a:pt x="865" y="24"/>
                        <a:pt x="865" y="24"/>
                      </a:cubicBezTo>
                      <a:cubicBezTo>
                        <a:pt x="872" y="24"/>
                        <a:pt x="872" y="24"/>
                        <a:pt x="872" y="24"/>
                      </a:cubicBezTo>
                      <a:cubicBezTo>
                        <a:pt x="878" y="24"/>
                        <a:pt x="884" y="24"/>
                        <a:pt x="889" y="24"/>
                      </a:cubicBezTo>
                      <a:cubicBezTo>
                        <a:pt x="889" y="26"/>
                        <a:pt x="889" y="26"/>
                        <a:pt x="889" y="26"/>
                      </a:cubicBezTo>
                      <a:cubicBezTo>
                        <a:pt x="883" y="26"/>
                        <a:pt x="878" y="26"/>
                        <a:pt x="872" y="26"/>
                      </a:cubicBezTo>
                      <a:cubicBezTo>
                        <a:pt x="865" y="26"/>
                        <a:pt x="865" y="26"/>
                        <a:pt x="865" y="26"/>
                      </a:cubicBezTo>
                      <a:close/>
                      <a:moveTo>
                        <a:pt x="560" y="124"/>
                      </a:moveTo>
                      <a:cubicBezTo>
                        <a:pt x="560" y="124"/>
                        <a:pt x="560" y="124"/>
                        <a:pt x="560" y="124"/>
                      </a:cubicBezTo>
                      <a:cubicBezTo>
                        <a:pt x="560" y="126"/>
                        <a:pt x="560" y="126"/>
                        <a:pt x="560" y="126"/>
                      </a:cubicBezTo>
                      <a:cubicBezTo>
                        <a:pt x="552" y="126"/>
                        <a:pt x="544" y="127"/>
                        <a:pt x="537" y="127"/>
                      </a:cubicBezTo>
                      <a:cubicBezTo>
                        <a:pt x="536" y="125"/>
                        <a:pt x="536" y="125"/>
                        <a:pt x="536" y="125"/>
                      </a:cubicBezTo>
                      <a:cubicBezTo>
                        <a:pt x="544" y="125"/>
                        <a:pt x="552" y="124"/>
                        <a:pt x="560" y="124"/>
                      </a:cubicBezTo>
                      <a:close/>
                      <a:moveTo>
                        <a:pt x="512" y="128"/>
                      </a:moveTo>
                      <a:cubicBezTo>
                        <a:pt x="512" y="128"/>
                        <a:pt x="512" y="128"/>
                        <a:pt x="512" y="128"/>
                      </a:cubicBezTo>
                      <a:cubicBezTo>
                        <a:pt x="514" y="129"/>
                        <a:pt x="514" y="129"/>
                        <a:pt x="514" y="129"/>
                      </a:cubicBezTo>
                      <a:cubicBezTo>
                        <a:pt x="506" y="130"/>
                        <a:pt x="499" y="132"/>
                        <a:pt x="492" y="133"/>
                      </a:cubicBezTo>
                      <a:cubicBezTo>
                        <a:pt x="490" y="131"/>
                        <a:pt x="490" y="131"/>
                        <a:pt x="490" y="131"/>
                      </a:cubicBezTo>
                      <a:cubicBezTo>
                        <a:pt x="497" y="130"/>
                        <a:pt x="505" y="129"/>
                        <a:pt x="512" y="128"/>
                      </a:cubicBezTo>
                      <a:close/>
                      <a:moveTo>
                        <a:pt x="1815" y="126"/>
                      </a:moveTo>
                      <a:cubicBezTo>
                        <a:pt x="1815" y="126"/>
                        <a:pt x="1815" y="126"/>
                        <a:pt x="1815" y="126"/>
                      </a:cubicBezTo>
                      <a:cubicBezTo>
                        <a:pt x="1815" y="128"/>
                        <a:pt x="1815" y="128"/>
                        <a:pt x="1815" y="128"/>
                      </a:cubicBezTo>
                      <a:cubicBezTo>
                        <a:pt x="1791" y="128"/>
                        <a:pt x="1791" y="128"/>
                        <a:pt x="1791" y="128"/>
                      </a:cubicBezTo>
                      <a:cubicBezTo>
                        <a:pt x="1791" y="126"/>
                        <a:pt x="1791" y="126"/>
                        <a:pt x="1791" y="126"/>
                      </a:cubicBezTo>
                      <a:cubicBezTo>
                        <a:pt x="1815" y="126"/>
                        <a:pt x="1815" y="126"/>
                        <a:pt x="1815" y="126"/>
                      </a:cubicBezTo>
                      <a:close/>
                      <a:moveTo>
                        <a:pt x="1767" y="126"/>
                      </a:moveTo>
                      <a:cubicBezTo>
                        <a:pt x="1767" y="126"/>
                        <a:pt x="1767" y="126"/>
                        <a:pt x="1767" y="126"/>
                      </a:cubicBezTo>
                      <a:cubicBezTo>
                        <a:pt x="1767" y="128"/>
                        <a:pt x="1767" y="128"/>
                        <a:pt x="1767" y="128"/>
                      </a:cubicBezTo>
                      <a:cubicBezTo>
                        <a:pt x="1743" y="128"/>
                        <a:pt x="1743" y="128"/>
                        <a:pt x="1743" y="128"/>
                      </a:cubicBezTo>
                      <a:cubicBezTo>
                        <a:pt x="1743" y="126"/>
                        <a:pt x="1743" y="126"/>
                        <a:pt x="1743" y="126"/>
                      </a:cubicBezTo>
                      <a:cubicBezTo>
                        <a:pt x="1767" y="126"/>
                        <a:pt x="1767" y="126"/>
                        <a:pt x="1767" y="126"/>
                      </a:cubicBezTo>
                      <a:close/>
                      <a:moveTo>
                        <a:pt x="1431" y="127"/>
                      </a:moveTo>
                      <a:cubicBezTo>
                        <a:pt x="1431" y="127"/>
                        <a:pt x="1431" y="127"/>
                        <a:pt x="1431" y="127"/>
                      </a:cubicBezTo>
                      <a:cubicBezTo>
                        <a:pt x="1432" y="129"/>
                        <a:pt x="1432" y="129"/>
                        <a:pt x="1432" y="129"/>
                      </a:cubicBezTo>
                      <a:cubicBezTo>
                        <a:pt x="1423" y="129"/>
                        <a:pt x="1416" y="130"/>
                        <a:pt x="1409" y="131"/>
                      </a:cubicBezTo>
                      <a:cubicBezTo>
                        <a:pt x="1408" y="129"/>
                        <a:pt x="1408" y="129"/>
                        <a:pt x="1408" y="129"/>
                      </a:cubicBezTo>
                      <a:cubicBezTo>
                        <a:pt x="1414" y="128"/>
                        <a:pt x="1422" y="127"/>
                        <a:pt x="1431" y="127"/>
                      </a:cubicBezTo>
                      <a:close/>
                      <a:moveTo>
                        <a:pt x="1387" y="135"/>
                      </a:moveTo>
                      <a:cubicBezTo>
                        <a:pt x="1387" y="135"/>
                        <a:pt x="1387" y="135"/>
                        <a:pt x="1387" y="135"/>
                      </a:cubicBezTo>
                      <a:cubicBezTo>
                        <a:pt x="1391" y="137"/>
                        <a:pt x="1391" y="137"/>
                        <a:pt x="1391" y="137"/>
                      </a:cubicBezTo>
                      <a:cubicBezTo>
                        <a:pt x="1386" y="139"/>
                        <a:pt x="1383" y="142"/>
                        <a:pt x="1380" y="145"/>
                      </a:cubicBezTo>
                      <a:cubicBezTo>
                        <a:pt x="1376" y="144"/>
                        <a:pt x="1376" y="144"/>
                        <a:pt x="1376" y="144"/>
                      </a:cubicBezTo>
                      <a:cubicBezTo>
                        <a:pt x="1379" y="141"/>
                        <a:pt x="1382" y="138"/>
                        <a:pt x="1387" y="135"/>
                      </a:cubicBezTo>
                      <a:close/>
                      <a:moveTo>
                        <a:pt x="1370" y="154"/>
                      </a:moveTo>
                      <a:cubicBezTo>
                        <a:pt x="1370" y="154"/>
                        <a:pt x="1370" y="154"/>
                        <a:pt x="1370" y="154"/>
                      </a:cubicBezTo>
                      <a:cubicBezTo>
                        <a:pt x="1375" y="154"/>
                        <a:pt x="1375" y="154"/>
                        <a:pt x="1375" y="154"/>
                      </a:cubicBezTo>
                      <a:cubicBezTo>
                        <a:pt x="1374" y="157"/>
                        <a:pt x="1373" y="160"/>
                        <a:pt x="1373" y="164"/>
                      </a:cubicBezTo>
                      <a:cubicBezTo>
                        <a:pt x="1368" y="164"/>
                        <a:pt x="1368" y="164"/>
                        <a:pt x="1368" y="164"/>
                      </a:cubicBezTo>
                      <a:cubicBezTo>
                        <a:pt x="1368" y="160"/>
                        <a:pt x="1369" y="157"/>
                        <a:pt x="1370" y="154"/>
                      </a:cubicBezTo>
                      <a:close/>
                      <a:moveTo>
                        <a:pt x="1367" y="174"/>
                      </a:moveTo>
                      <a:cubicBezTo>
                        <a:pt x="1367" y="174"/>
                        <a:pt x="1367" y="174"/>
                        <a:pt x="1367" y="174"/>
                      </a:cubicBezTo>
                      <a:cubicBezTo>
                        <a:pt x="1372" y="174"/>
                        <a:pt x="1372" y="174"/>
                        <a:pt x="1372" y="174"/>
                      </a:cubicBezTo>
                      <a:cubicBezTo>
                        <a:pt x="1372" y="184"/>
                        <a:pt x="1372" y="184"/>
                        <a:pt x="1372" y="184"/>
                      </a:cubicBezTo>
                      <a:cubicBezTo>
                        <a:pt x="1367" y="184"/>
                        <a:pt x="1367" y="184"/>
                        <a:pt x="1367" y="184"/>
                      </a:cubicBezTo>
                      <a:cubicBezTo>
                        <a:pt x="1367" y="174"/>
                        <a:pt x="1367" y="174"/>
                        <a:pt x="1367" y="174"/>
                      </a:cubicBezTo>
                      <a:close/>
                      <a:moveTo>
                        <a:pt x="1367" y="194"/>
                      </a:moveTo>
                      <a:cubicBezTo>
                        <a:pt x="1367" y="194"/>
                        <a:pt x="1367" y="194"/>
                        <a:pt x="1367" y="194"/>
                      </a:cubicBezTo>
                      <a:cubicBezTo>
                        <a:pt x="1372" y="194"/>
                        <a:pt x="1372" y="194"/>
                        <a:pt x="1372" y="194"/>
                      </a:cubicBezTo>
                      <a:cubicBezTo>
                        <a:pt x="1371" y="204"/>
                        <a:pt x="1371" y="204"/>
                        <a:pt x="1371" y="204"/>
                      </a:cubicBezTo>
                      <a:cubicBezTo>
                        <a:pt x="1367" y="204"/>
                        <a:pt x="1367" y="204"/>
                        <a:pt x="1367" y="204"/>
                      </a:cubicBezTo>
                      <a:cubicBezTo>
                        <a:pt x="1367" y="194"/>
                        <a:pt x="1367" y="194"/>
                        <a:pt x="1367" y="194"/>
                      </a:cubicBezTo>
                      <a:close/>
                      <a:moveTo>
                        <a:pt x="1366" y="213"/>
                      </a:moveTo>
                      <a:cubicBezTo>
                        <a:pt x="1366" y="213"/>
                        <a:pt x="1366" y="213"/>
                        <a:pt x="1366" y="213"/>
                      </a:cubicBezTo>
                      <a:cubicBezTo>
                        <a:pt x="1371" y="213"/>
                        <a:pt x="1371" y="213"/>
                        <a:pt x="1371" y="213"/>
                      </a:cubicBezTo>
                      <a:cubicBezTo>
                        <a:pt x="1371" y="223"/>
                        <a:pt x="1371" y="223"/>
                        <a:pt x="1371" y="223"/>
                      </a:cubicBezTo>
                      <a:cubicBezTo>
                        <a:pt x="1366" y="223"/>
                        <a:pt x="1366" y="223"/>
                        <a:pt x="1366" y="223"/>
                      </a:cubicBezTo>
                      <a:cubicBezTo>
                        <a:pt x="1366" y="213"/>
                        <a:pt x="1366" y="213"/>
                        <a:pt x="1366" y="213"/>
                      </a:cubicBezTo>
                      <a:close/>
                      <a:moveTo>
                        <a:pt x="1366" y="233"/>
                      </a:moveTo>
                      <a:cubicBezTo>
                        <a:pt x="1366" y="233"/>
                        <a:pt x="1366" y="233"/>
                        <a:pt x="1366" y="233"/>
                      </a:cubicBezTo>
                      <a:cubicBezTo>
                        <a:pt x="1371" y="233"/>
                        <a:pt x="1371" y="233"/>
                        <a:pt x="1371" y="233"/>
                      </a:cubicBezTo>
                      <a:cubicBezTo>
                        <a:pt x="1371" y="236"/>
                        <a:pt x="1371" y="240"/>
                        <a:pt x="1370" y="243"/>
                      </a:cubicBezTo>
                      <a:cubicBezTo>
                        <a:pt x="1365" y="243"/>
                        <a:pt x="1365" y="243"/>
                        <a:pt x="1365" y="243"/>
                      </a:cubicBezTo>
                      <a:cubicBezTo>
                        <a:pt x="1366" y="240"/>
                        <a:pt x="1366" y="236"/>
                        <a:pt x="1366" y="233"/>
                      </a:cubicBezTo>
                      <a:close/>
                      <a:moveTo>
                        <a:pt x="1359" y="252"/>
                      </a:moveTo>
                      <a:cubicBezTo>
                        <a:pt x="1359" y="252"/>
                        <a:pt x="1359" y="252"/>
                        <a:pt x="1359" y="252"/>
                      </a:cubicBezTo>
                      <a:cubicBezTo>
                        <a:pt x="1363" y="253"/>
                        <a:pt x="1363" y="253"/>
                        <a:pt x="1363" y="253"/>
                      </a:cubicBezTo>
                      <a:cubicBezTo>
                        <a:pt x="1359" y="256"/>
                        <a:pt x="1353" y="258"/>
                        <a:pt x="1345" y="260"/>
                      </a:cubicBezTo>
                      <a:cubicBezTo>
                        <a:pt x="1343" y="259"/>
                        <a:pt x="1343" y="259"/>
                        <a:pt x="1343" y="259"/>
                      </a:cubicBezTo>
                      <a:cubicBezTo>
                        <a:pt x="1350" y="257"/>
                        <a:pt x="1355" y="255"/>
                        <a:pt x="1359" y="252"/>
                      </a:cubicBezTo>
                      <a:close/>
                      <a:moveTo>
                        <a:pt x="1321" y="262"/>
                      </a:moveTo>
                      <a:cubicBezTo>
                        <a:pt x="1321" y="262"/>
                        <a:pt x="1321" y="262"/>
                        <a:pt x="1321" y="262"/>
                      </a:cubicBezTo>
                      <a:cubicBezTo>
                        <a:pt x="1322" y="264"/>
                        <a:pt x="1322" y="264"/>
                        <a:pt x="1322" y="264"/>
                      </a:cubicBezTo>
                      <a:cubicBezTo>
                        <a:pt x="1315" y="264"/>
                        <a:pt x="1307" y="264"/>
                        <a:pt x="1298" y="265"/>
                      </a:cubicBezTo>
                      <a:cubicBezTo>
                        <a:pt x="1298" y="263"/>
                        <a:pt x="1298" y="263"/>
                        <a:pt x="1298" y="263"/>
                      </a:cubicBezTo>
                      <a:cubicBezTo>
                        <a:pt x="1307" y="263"/>
                        <a:pt x="1315" y="262"/>
                        <a:pt x="1321" y="262"/>
                      </a:cubicBezTo>
                      <a:close/>
                      <a:moveTo>
                        <a:pt x="1274" y="263"/>
                      </a:moveTo>
                      <a:cubicBezTo>
                        <a:pt x="1274" y="263"/>
                        <a:pt x="1274" y="263"/>
                        <a:pt x="1274" y="263"/>
                      </a:cubicBezTo>
                      <a:cubicBezTo>
                        <a:pt x="1274" y="265"/>
                        <a:pt x="1274" y="265"/>
                        <a:pt x="1274" y="265"/>
                      </a:cubicBezTo>
                      <a:cubicBezTo>
                        <a:pt x="1250" y="265"/>
                        <a:pt x="1250" y="265"/>
                        <a:pt x="1250" y="265"/>
                      </a:cubicBezTo>
                      <a:cubicBezTo>
                        <a:pt x="1250" y="263"/>
                        <a:pt x="1250" y="263"/>
                        <a:pt x="1250" y="263"/>
                      </a:cubicBezTo>
                      <a:cubicBezTo>
                        <a:pt x="1274" y="263"/>
                        <a:pt x="1274" y="263"/>
                        <a:pt x="1274" y="263"/>
                      </a:cubicBezTo>
                      <a:close/>
                      <a:moveTo>
                        <a:pt x="1226" y="263"/>
                      </a:moveTo>
                      <a:cubicBezTo>
                        <a:pt x="1226" y="263"/>
                        <a:pt x="1226" y="263"/>
                        <a:pt x="1226" y="263"/>
                      </a:cubicBezTo>
                      <a:cubicBezTo>
                        <a:pt x="1226" y="265"/>
                        <a:pt x="1226" y="265"/>
                        <a:pt x="1226" y="265"/>
                      </a:cubicBezTo>
                      <a:cubicBezTo>
                        <a:pt x="1202" y="265"/>
                        <a:pt x="1202" y="265"/>
                        <a:pt x="1202" y="265"/>
                      </a:cubicBezTo>
                      <a:cubicBezTo>
                        <a:pt x="1202" y="263"/>
                        <a:pt x="1202" y="263"/>
                        <a:pt x="1202" y="263"/>
                      </a:cubicBezTo>
                      <a:cubicBezTo>
                        <a:pt x="1226" y="263"/>
                        <a:pt x="1226" y="263"/>
                        <a:pt x="1226" y="263"/>
                      </a:cubicBezTo>
                      <a:close/>
                      <a:moveTo>
                        <a:pt x="1178" y="263"/>
                      </a:moveTo>
                      <a:cubicBezTo>
                        <a:pt x="1178" y="263"/>
                        <a:pt x="1178" y="263"/>
                        <a:pt x="1178" y="263"/>
                      </a:cubicBezTo>
                      <a:cubicBezTo>
                        <a:pt x="1178" y="265"/>
                        <a:pt x="1178" y="265"/>
                        <a:pt x="1178" y="265"/>
                      </a:cubicBezTo>
                      <a:cubicBezTo>
                        <a:pt x="1154" y="265"/>
                        <a:pt x="1154" y="265"/>
                        <a:pt x="1154" y="265"/>
                      </a:cubicBezTo>
                      <a:cubicBezTo>
                        <a:pt x="1154" y="263"/>
                        <a:pt x="1154" y="263"/>
                        <a:pt x="1154" y="263"/>
                      </a:cubicBezTo>
                      <a:cubicBezTo>
                        <a:pt x="1178" y="263"/>
                        <a:pt x="1178" y="263"/>
                        <a:pt x="1178" y="263"/>
                      </a:cubicBezTo>
                      <a:close/>
                      <a:moveTo>
                        <a:pt x="1130" y="263"/>
                      </a:moveTo>
                      <a:cubicBezTo>
                        <a:pt x="1130" y="263"/>
                        <a:pt x="1130" y="263"/>
                        <a:pt x="1130" y="263"/>
                      </a:cubicBezTo>
                      <a:cubicBezTo>
                        <a:pt x="1130" y="265"/>
                        <a:pt x="1130" y="265"/>
                        <a:pt x="1130" y="265"/>
                      </a:cubicBezTo>
                      <a:cubicBezTo>
                        <a:pt x="1106" y="265"/>
                        <a:pt x="1106" y="265"/>
                        <a:pt x="1106" y="265"/>
                      </a:cubicBezTo>
                      <a:cubicBezTo>
                        <a:pt x="1106" y="263"/>
                        <a:pt x="1106" y="263"/>
                        <a:pt x="1106" y="263"/>
                      </a:cubicBezTo>
                      <a:cubicBezTo>
                        <a:pt x="1130" y="263"/>
                        <a:pt x="1130" y="263"/>
                        <a:pt x="1130" y="263"/>
                      </a:cubicBezTo>
                      <a:close/>
                      <a:moveTo>
                        <a:pt x="1082" y="263"/>
                      </a:moveTo>
                      <a:cubicBezTo>
                        <a:pt x="1082" y="263"/>
                        <a:pt x="1082" y="263"/>
                        <a:pt x="1082" y="263"/>
                      </a:cubicBezTo>
                      <a:cubicBezTo>
                        <a:pt x="1082" y="265"/>
                        <a:pt x="1082" y="265"/>
                        <a:pt x="1082" y="265"/>
                      </a:cubicBezTo>
                      <a:cubicBezTo>
                        <a:pt x="1058" y="265"/>
                        <a:pt x="1058" y="265"/>
                        <a:pt x="1058" y="265"/>
                      </a:cubicBezTo>
                      <a:cubicBezTo>
                        <a:pt x="1058" y="263"/>
                        <a:pt x="1058" y="263"/>
                        <a:pt x="1058" y="263"/>
                      </a:cubicBezTo>
                      <a:cubicBezTo>
                        <a:pt x="1082" y="263"/>
                        <a:pt x="1082" y="263"/>
                        <a:pt x="1082" y="263"/>
                      </a:cubicBezTo>
                      <a:close/>
                      <a:moveTo>
                        <a:pt x="1034" y="263"/>
                      </a:moveTo>
                      <a:cubicBezTo>
                        <a:pt x="1034" y="263"/>
                        <a:pt x="1034" y="263"/>
                        <a:pt x="1034" y="263"/>
                      </a:cubicBezTo>
                      <a:cubicBezTo>
                        <a:pt x="1034" y="265"/>
                        <a:pt x="1034" y="265"/>
                        <a:pt x="1034" y="265"/>
                      </a:cubicBezTo>
                      <a:cubicBezTo>
                        <a:pt x="1010" y="265"/>
                        <a:pt x="1010" y="265"/>
                        <a:pt x="1010" y="265"/>
                      </a:cubicBezTo>
                      <a:cubicBezTo>
                        <a:pt x="1010" y="263"/>
                        <a:pt x="1010" y="263"/>
                        <a:pt x="1010" y="263"/>
                      </a:cubicBezTo>
                      <a:cubicBezTo>
                        <a:pt x="1034" y="263"/>
                        <a:pt x="1034" y="263"/>
                        <a:pt x="1034" y="263"/>
                      </a:cubicBezTo>
                      <a:close/>
                      <a:moveTo>
                        <a:pt x="963" y="263"/>
                      </a:moveTo>
                      <a:cubicBezTo>
                        <a:pt x="963" y="263"/>
                        <a:pt x="963" y="263"/>
                        <a:pt x="963" y="263"/>
                      </a:cubicBezTo>
                      <a:cubicBezTo>
                        <a:pt x="987" y="263"/>
                        <a:pt x="987" y="263"/>
                        <a:pt x="987" y="263"/>
                      </a:cubicBezTo>
                      <a:cubicBezTo>
                        <a:pt x="987" y="263"/>
                        <a:pt x="987" y="263"/>
                        <a:pt x="987" y="263"/>
                      </a:cubicBezTo>
                      <a:cubicBezTo>
                        <a:pt x="987" y="265"/>
                        <a:pt x="987" y="265"/>
                        <a:pt x="987" y="265"/>
                      </a:cubicBezTo>
                      <a:cubicBezTo>
                        <a:pt x="975" y="265"/>
                        <a:pt x="975" y="265"/>
                        <a:pt x="975" y="265"/>
                      </a:cubicBezTo>
                      <a:cubicBezTo>
                        <a:pt x="963" y="265"/>
                        <a:pt x="963" y="265"/>
                        <a:pt x="963" y="265"/>
                      </a:cubicBezTo>
                      <a:cubicBezTo>
                        <a:pt x="963" y="265"/>
                        <a:pt x="963" y="265"/>
                        <a:pt x="963" y="265"/>
                      </a:cubicBezTo>
                      <a:cubicBezTo>
                        <a:pt x="963" y="263"/>
                        <a:pt x="963" y="263"/>
                        <a:pt x="963" y="263"/>
                      </a:cubicBezTo>
                      <a:cubicBezTo>
                        <a:pt x="963" y="263"/>
                        <a:pt x="963" y="263"/>
                        <a:pt x="963" y="263"/>
                      </a:cubicBezTo>
                      <a:close/>
                      <a:moveTo>
                        <a:pt x="939" y="263"/>
                      </a:moveTo>
                      <a:cubicBezTo>
                        <a:pt x="939" y="263"/>
                        <a:pt x="939" y="263"/>
                        <a:pt x="939" y="263"/>
                      </a:cubicBezTo>
                      <a:cubicBezTo>
                        <a:pt x="939" y="265"/>
                        <a:pt x="939" y="265"/>
                        <a:pt x="939" y="265"/>
                      </a:cubicBezTo>
                      <a:cubicBezTo>
                        <a:pt x="915" y="265"/>
                        <a:pt x="915" y="265"/>
                        <a:pt x="915" y="265"/>
                      </a:cubicBezTo>
                      <a:cubicBezTo>
                        <a:pt x="915" y="263"/>
                        <a:pt x="915" y="263"/>
                        <a:pt x="915" y="263"/>
                      </a:cubicBezTo>
                      <a:cubicBezTo>
                        <a:pt x="939" y="263"/>
                        <a:pt x="939" y="263"/>
                        <a:pt x="939" y="263"/>
                      </a:cubicBezTo>
                      <a:close/>
                      <a:moveTo>
                        <a:pt x="891" y="263"/>
                      </a:moveTo>
                      <a:cubicBezTo>
                        <a:pt x="891" y="263"/>
                        <a:pt x="891" y="263"/>
                        <a:pt x="891" y="263"/>
                      </a:cubicBezTo>
                      <a:cubicBezTo>
                        <a:pt x="891" y="265"/>
                        <a:pt x="891" y="265"/>
                        <a:pt x="891" y="265"/>
                      </a:cubicBezTo>
                      <a:cubicBezTo>
                        <a:pt x="867" y="265"/>
                        <a:pt x="867" y="265"/>
                        <a:pt x="867" y="265"/>
                      </a:cubicBezTo>
                      <a:cubicBezTo>
                        <a:pt x="867" y="263"/>
                        <a:pt x="867" y="263"/>
                        <a:pt x="867" y="263"/>
                      </a:cubicBezTo>
                      <a:cubicBezTo>
                        <a:pt x="891" y="263"/>
                        <a:pt x="891" y="263"/>
                        <a:pt x="891" y="263"/>
                      </a:cubicBezTo>
                      <a:close/>
                      <a:moveTo>
                        <a:pt x="843" y="263"/>
                      </a:moveTo>
                      <a:cubicBezTo>
                        <a:pt x="843" y="263"/>
                        <a:pt x="843" y="263"/>
                        <a:pt x="843" y="263"/>
                      </a:cubicBezTo>
                      <a:cubicBezTo>
                        <a:pt x="843" y="265"/>
                        <a:pt x="843" y="265"/>
                        <a:pt x="843" y="265"/>
                      </a:cubicBezTo>
                      <a:cubicBezTo>
                        <a:pt x="819" y="265"/>
                        <a:pt x="819" y="265"/>
                        <a:pt x="819" y="265"/>
                      </a:cubicBezTo>
                      <a:cubicBezTo>
                        <a:pt x="819" y="263"/>
                        <a:pt x="819" y="263"/>
                        <a:pt x="819" y="263"/>
                      </a:cubicBezTo>
                      <a:cubicBezTo>
                        <a:pt x="843" y="263"/>
                        <a:pt x="843" y="263"/>
                        <a:pt x="843" y="263"/>
                      </a:cubicBezTo>
                      <a:close/>
                      <a:moveTo>
                        <a:pt x="795" y="263"/>
                      </a:moveTo>
                      <a:cubicBezTo>
                        <a:pt x="795" y="263"/>
                        <a:pt x="795" y="263"/>
                        <a:pt x="795" y="263"/>
                      </a:cubicBezTo>
                      <a:cubicBezTo>
                        <a:pt x="795" y="265"/>
                        <a:pt x="795" y="265"/>
                        <a:pt x="795" y="265"/>
                      </a:cubicBezTo>
                      <a:cubicBezTo>
                        <a:pt x="771" y="265"/>
                        <a:pt x="771" y="265"/>
                        <a:pt x="771" y="265"/>
                      </a:cubicBezTo>
                      <a:cubicBezTo>
                        <a:pt x="771" y="264"/>
                        <a:pt x="771" y="264"/>
                        <a:pt x="771" y="264"/>
                      </a:cubicBezTo>
                      <a:cubicBezTo>
                        <a:pt x="795" y="263"/>
                        <a:pt x="795" y="263"/>
                        <a:pt x="795" y="263"/>
                      </a:cubicBezTo>
                      <a:close/>
                      <a:moveTo>
                        <a:pt x="747" y="264"/>
                      </a:moveTo>
                      <a:cubicBezTo>
                        <a:pt x="747" y="264"/>
                        <a:pt x="747" y="264"/>
                        <a:pt x="747" y="264"/>
                      </a:cubicBezTo>
                      <a:cubicBezTo>
                        <a:pt x="747" y="266"/>
                        <a:pt x="747" y="266"/>
                        <a:pt x="747" y="266"/>
                      </a:cubicBezTo>
                      <a:cubicBezTo>
                        <a:pt x="723" y="266"/>
                        <a:pt x="723" y="266"/>
                        <a:pt x="723" y="266"/>
                      </a:cubicBezTo>
                      <a:cubicBezTo>
                        <a:pt x="723" y="264"/>
                        <a:pt x="723" y="264"/>
                        <a:pt x="723" y="264"/>
                      </a:cubicBezTo>
                      <a:cubicBezTo>
                        <a:pt x="747" y="264"/>
                        <a:pt x="747" y="264"/>
                        <a:pt x="747" y="264"/>
                      </a:cubicBezTo>
                      <a:close/>
                      <a:moveTo>
                        <a:pt x="699" y="264"/>
                      </a:moveTo>
                      <a:cubicBezTo>
                        <a:pt x="699" y="264"/>
                        <a:pt x="699" y="264"/>
                        <a:pt x="699" y="264"/>
                      </a:cubicBezTo>
                      <a:cubicBezTo>
                        <a:pt x="699" y="266"/>
                        <a:pt x="699" y="266"/>
                        <a:pt x="699" y="266"/>
                      </a:cubicBezTo>
                      <a:cubicBezTo>
                        <a:pt x="675" y="266"/>
                        <a:pt x="675" y="266"/>
                        <a:pt x="675" y="266"/>
                      </a:cubicBezTo>
                      <a:cubicBezTo>
                        <a:pt x="675" y="264"/>
                        <a:pt x="675" y="264"/>
                        <a:pt x="675" y="264"/>
                      </a:cubicBezTo>
                      <a:cubicBezTo>
                        <a:pt x="699" y="264"/>
                        <a:pt x="699" y="264"/>
                        <a:pt x="699" y="264"/>
                      </a:cubicBezTo>
                      <a:close/>
                      <a:moveTo>
                        <a:pt x="651" y="264"/>
                      </a:moveTo>
                      <a:cubicBezTo>
                        <a:pt x="651" y="264"/>
                        <a:pt x="651" y="264"/>
                        <a:pt x="651" y="264"/>
                      </a:cubicBezTo>
                      <a:cubicBezTo>
                        <a:pt x="651" y="266"/>
                        <a:pt x="651" y="266"/>
                        <a:pt x="651" y="266"/>
                      </a:cubicBezTo>
                      <a:cubicBezTo>
                        <a:pt x="627" y="266"/>
                        <a:pt x="627" y="266"/>
                        <a:pt x="627" y="266"/>
                      </a:cubicBezTo>
                      <a:cubicBezTo>
                        <a:pt x="627" y="264"/>
                        <a:pt x="627" y="264"/>
                        <a:pt x="627" y="264"/>
                      </a:cubicBezTo>
                      <a:cubicBezTo>
                        <a:pt x="651" y="264"/>
                        <a:pt x="651" y="264"/>
                        <a:pt x="651" y="264"/>
                      </a:cubicBezTo>
                      <a:close/>
                      <a:moveTo>
                        <a:pt x="603" y="264"/>
                      </a:moveTo>
                      <a:cubicBezTo>
                        <a:pt x="603" y="264"/>
                        <a:pt x="603" y="264"/>
                        <a:pt x="603" y="264"/>
                      </a:cubicBezTo>
                      <a:cubicBezTo>
                        <a:pt x="603" y="266"/>
                        <a:pt x="603" y="266"/>
                        <a:pt x="603" y="266"/>
                      </a:cubicBezTo>
                      <a:cubicBezTo>
                        <a:pt x="579" y="266"/>
                        <a:pt x="579" y="266"/>
                        <a:pt x="579" y="266"/>
                      </a:cubicBezTo>
                      <a:cubicBezTo>
                        <a:pt x="579" y="264"/>
                        <a:pt x="579" y="264"/>
                        <a:pt x="579" y="264"/>
                      </a:cubicBezTo>
                      <a:cubicBezTo>
                        <a:pt x="603" y="264"/>
                        <a:pt x="603" y="264"/>
                        <a:pt x="603" y="264"/>
                      </a:cubicBezTo>
                      <a:close/>
                      <a:moveTo>
                        <a:pt x="532" y="263"/>
                      </a:moveTo>
                      <a:cubicBezTo>
                        <a:pt x="532" y="263"/>
                        <a:pt x="532" y="263"/>
                        <a:pt x="532" y="263"/>
                      </a:cubicBezTo>
                      <a:cubicBezTo>
                        <a:pt x="539" y="263"/>
                        <a:pt x="547" y="264"/>
                        <a:pt x="555" y="264"/>
                      </a:cubicBezTo>
                      <a:cubicBezTo>
                        <a:pt x="555" y="266"/>
                        <a:pt x="555" y="266"/>
                        <a:pt x="555" y="266"/>
                      </a:cubicBezTo>
                      <a:cubicBezTo>
                        <a:pt x="547" y="266"/>
                        <a:pt x="539" y="265"/>
                        <a:pt x="531" y="265"/>
                      </a:cubicBezTo>
                      <a:cubicBezTo>
                        <a:pt x="532" y="263"/>
                        <a:pt x="532" y="263"/>
                        <a:pt x="532" y="263"/>
                      </a:cubicBezTo>
                      <a:close/>
                      <a:moveTo>
                        <a:pt x="488" y="256"/>
                      </a:moveTo>
                      <a:cubicBezTo>
                        <a:pt x="488" y="256"/>
                        <a:pt x="488" y="256"/>
                        <a:pt x="488" y="256"/>
                      </a:cubicBezTo>
                      <a:cubicBezTo>
                        <a:pt x="495" y="258"/>
                        <a:pt x="502" y="259"/>
                        <a:pt x="509" y="260"/>
                      </a:cubicBezTo>
                      <a:cubicBezTo>
                        <a:pt x="508" y="262"/>
                        <a:pt x="508" y="262"/>
                        <a:pt x="508" y="262"/>
                      </a:cubicBezTo>
                      <a:cubicBezTo>
                        <a:pt x="500" y="261"/>
                        <a:pt x="493" y="259"/>
                        <a:pt x="486" y="258"/>
                      </a:cubicBezTo>
                      <a:cubicBezTo>
                        <a:pt x="488" y="256"/>
                        <a:pt x="488" y="256"/>
                        <a:pt x="488" y="256"/>
                      </a:cubicBezTo>
                      <a:close/>
                      <a:moveTo>
                        <a:pt x="469" y="137"/>
                      </a:moveTo>
                      <a:cubicBezTo>
                        <a:pt x="469" y="137"/>
                        <a:pt x="469" y="137"/>
                        <a:pt x="469" y="137"/>
                      </a:cubicBezTo>
                      <a:cubicBezTo>
                        <a:pt x="472" y="138"/>
                        <a:pt x="472" y="138"/>
                        <a:pt x="472" y="138"/>
                      </a:cubicBezTo>
                      <a:cubicBezTo>
                        <a:pt x="466" y="140"/>
                        <a:pt x="460" y="143"/>
                        <a:pt x="455" y="145"/>
                      </a:cubicBezTo>
                      <a:cubicBezTo>
                        <a:pt x="451" y="144"/>
                        <a:pt x="451" y="144"/>
                        <a:pt x="451" y="144"/>
                      </a:cubicBezTo>
                      <a:cubicBezTo>
                        <a:pt x="457" y="141"/>
                        <a:pt x="463" y="139"/>
                        <a:pt x="469" y="137"/>
                      </a:cubicBezTo>
                      <a:close/>
                      <a:moveTo>
                        <a:pt x="452" y="244"/>
                      </a:moveTo>
                      <a:cubicBezTo>
                        <a:pt x="452" y="244"/>
                        <a:pt x="452" y="244"/>
                        <a:pt x="452" y="244"/>
                      </a:cubicBezTo>
                      <a:cubicBezTo>
                        <a:pt x="457" y="246"/>
                        <a:pt x="463" y="249"/>
                        <a:pt x="469" y="251"/>
                      </a:cubicBezTo>
                      <a:cubicBezTo>
                        <a:pt x="466" y="252"/>
                        <a:pt x="466" y="252"/>
                        <a:pt x="466" y="252"/>
                      </a:cubicBezTo>
                      <a:cubicBezTo>
                        <a:pt x="459" y="250"/>
                        <a:pt x="454" y="248"/>
                        <a:pt x="448" y="245"/>
                      </a:cubicBezTo>
                      <a:cubicBezTo>
                        <a:pt x="452" y="244"/>
                        <a:pt x="452" y="244"/>
                        <a:pt x="452" y="244"/>
                      </a:cubicBezTo>
                      <a:close/>
                      <a:moveTo>
                        <a:pt x="414" y="180"/>
                      </a:moveTo>
                      <a:cubicBezTo>
                        <a:pt x="414" y="180"/>
                        <a:pt x="414" y="180"/>
                        <a:pt x="414" y="180"/>
                      </a:cubicBezTo>
                      <a:cubicBezTo>
                        <a:pt x="410" y="179"/>
                        <a:pt x="410" y="179"/>
                        <a:pt x="410" y="179"/>
                      </a:cubicBezTo>
                      <a:cubicBezTo>
                        <a:pt x="411" y="176"/>
                        <a:pt x="413" y="173"/>
                        <a:pt x="416" y="170"/>
                      </a:cubicBezTo>
                      <a:cubicBezTo>
                        <a:pt x="420" y="170"/>
                        <a:pt x="420" y="170"/>
                        <a:pt x="420" y="170"/>
                      </a:cubicBezTo>
                      <a:cubicBezTo>
                        <a:pt x="418" y="173"/>
                        <a:pt x="416" y="176"/>
                        <a:pt x="414" y="180"/>
                      </a:cubicBezTo>
                      <a:close/>
                      <a:moveTo>
                        <a:pt x="419" y="218"/>
                      </a:moveTo>
                      <a:cubicBezTo>
                        <a:pt x="419" y="218"/>
                        <a:pt x="419" y="218"/>
                        <a:pt x="419" y="218"/>
                      </a:cubicBezTo>
                      <a:cubicBezTo>
                        <a:pt x="414" y="219"/>
                        <a:pt x="414" y="219"/>
                        <a:pt x="414" y="219"/>
                      </a:cubicBezTo>
                      <a:cubicBezTo>
                        <a:pt x="412" y="216"/>
                        <a:pt x="410" y="212"/>
                        <a:pt x="409" y="209"/>
                      </a:cubicBezTo>
                      <a:cubicBezTo>
                        <a:pt x="414" y="209"/>
                        <a:pt x="414" y="209"/>
                        <a:pt x="414" y="209"/>
                      </a:cubicBezTo>
                      <a:cubicBezTo>
                        <a:pt x="415" y="212"/>
                        <a:pt x="417" y="215"/>
                        <a:pt x="419" y="218"/>
                      </a:cubicBezTo>
                      <a:close/>
                      <a:moveTo>
                        <a:pt x="411" y="189"/>
                      </a:moveTo>
                      <a:cubicBezTo>
                        <a:pt x="411" y="189"/>
                        <a:pt x="411" y="189"/>
                        <a:pt x="411" y="189"/>
                      </a:cubicBezTo>
                      <a:cubicBezTo>
                        <a:pt x="411" y="191"/>
                        <a:pt x="411" y="193"/>
                        <a:pt x="411" y="195"/>
                      </a:cubicBezTo>
                      <a:cubicBezTo>
                        <a:pt x="411" y="196"/>
                        <a:pt x="411" y="198"/>
                        <a:pt x="411" y="199"/>
                      </a:cubicBezTo>
                      <a:cubicBezTo>
                        <a:pt x="406" y="199"/>
                        <a:pt x="406" y="199"/>
                        <a:pt x="406" y="199"/>
                      </a:cubicBezTo>
                      <a:cubicBezTo>
                        <a:pt x="406" y="198"/>
                        <a:pt x="406" y="196"/>
                        <a:pt x="406" y="195"/>
                      </a:cubicBezTo>
                      <a:cubicBezTo>
                        <a:pt x="406" y="193"/>
                        <a:pt x="406" y="191"/>
                        <a:pt x="407" y="189"/>
                      </a:cubicBezTo>
                      <a:cubicBezTo>
                        <a:pt x="411" y="189"/>
                        <a:pt x="411" y="189"/>
                        <a:pt x="411" y="189"/>
                      </a:cubicBezTo>
                      <a:close/>
                      <a:moveTo>
                        <a:pt x="423" y="228"/>
                      </a:moveTo>
                      <a:cubicBezTo>
                        <a:pt x="423" y="228"/>
                        <a:pt x="423" y="228"/>
                        <a:pt x="423" y="228"/>
                      </a:cubicBezTo>
                      <a:cubicBezTo>
                        <a:pt x="427" y="227"/>
                        <a:pt x="427" y="227"/>
                        <a:pt x="427" y="227"/>
                      </a:cubicBezTo>
                      <a:cubicBezTo>
                        <a:pt x="430" y="230"/>
                        <a:pt x="434" y="233"/>
                        <a:pt x="438" y="236"/>
                      </a:cubicBezTo>
                      <a:cubicBezTo>
                        <a:pt x="434" y="237"/>
                        <a:pt x="434" y="237"/>
                        <a:pt x="434" y="237"/>
                      </a:cubicBezTo>
                      <a:cubicBezTo>
                        <a:pt x="430" y="234"/>
                        <a:pt x="426" y="231"/>
                        <a:pt x="423" y="228"/>
                      </a:cubicBezTo>
                      <a:close/>
                      <a:moveTo>
                        <a:pt x="429" y="161"/>
                      </a:moveTo>
                      <a:cubicBezTo>
                        <a:pt x="429" y="161"/>
                        <a:pt x="429" y="161"/>
                        <a:pt x="429" y="161"/>
                      </a:cubicBezTo>
                      <a:cubicBezTo>
                        <a:pt x="424" y="160"/>
                        <a:pt x="424" y="160"/>
                        <a:pt x="424" y="160"/>
                      </a:cubicBezTo>
                      <a:cubicBezTo>
                        <a:pt x="428" y="157"/>
                        <a:pt x="432" y="154"/>
                        <a:pt x="436" y="151"/>
                      </a:cubicBezTo>
                      <a:cubicBezTo>
                        <a:pt x="440" y="153"/>
                        <a:pt x="440" y="153"/>
                        <a:pt x="440" y="153"/>
                      </a:cubicBezTo>
                      <a:cubicBezTo>
                        <a:pt x="436" y="155"/>
                        <a:pt x="432" y="158"/>
                        <a:pt x="429" y="161"/>
                      </a:cubicBezTo>
                      <a:close/>
                      <a:moveTo>
                        <a:pt x="1456" y="129"/>
                      </a:moveTo>
                      <a:cubicBezTo>
                        <a:pt x="1456" y="129"/>
                        <a:pt x="1456" y="129"/>
                        <a:pt x="1456" y="129"/>
                      </a:cubicBezTo>
                      <a:cubicBezTo>
                        <a:pt x="1456" y="127"/>
                        <a:pt x="1456" y="127"/>
                        <a:pt x="1456" y="127"/>
                      </a:cubicBezTo>
                      <a:cubicBezTo>
                        <a:pt x="1479" y="127"/>
                        <a:pt x="1479" y="127"/>
                        <a:pt x="1479" y="127"/>
                      </a:cubicBezTo>
                      <a:cubicBezTo>
                        <a:pt x="1479" y="129"/>
                        <a:pt x="1479" y="129"/>
                        <a:pt x="1479" y="129"/>
                      </a:cubicBezTo>
                      <a:cubicBezTo>
                        <a:pt x="1456" y="129"/>
                        <a:pt x="1456" y="129"/>
                        <a:pt x="1456" y="129"/>
                      </a:cubicBezTo>
                      <a:close/>
                      <a:moveTo>
                        <a:pt x="1503" y="129"/>
                      </a:moveTo>
                      <a:cubicBezTo>
                        <a:pt x="1503" y="129"/>
                        <a:pt x="1503" y="129"/>
                        <a:pt x="1503" y="129"/>
                      </a:cubicBezTo>
                      <a:cubicBezTo>
                        <a:pt x="1503" y="127"/>
                        <a:pt x="1503" y="127"/>
                        <a:pt x="1503" y="127"/>
                      </a:cubicBezTo>
                      <a:cubicBezTo>
                        <a:pt x="1527" y="127"/>
                        <a:pt x="1527" y="127"/>
                        <a:pt x="1527" y="127"/>
                      </a:cubicBezTo>
                      <a:cubicBezTo>
                        <a:pt x="1527" y="129"/>
                        <a:pt x="1527" y="129"/>
                        <a:pt x="1527" y="129"/>
                      </a:cubicBezTo>
                      <a:cubicBezTo>
                        <a:pt x="1503" y="129"/>
                        <a:pt x="1503" y="129"/>
                        <a:pt x="1503" y="129"/>
                      </a:cubicBezTo>
                      <a:close/>
                      <a:moveTo>
                        <a:pt x="1551" y="128"/>
                      </a:moveTo>
                      <a:cubicBezTo>
                        <a:pt x="1551" y="128"/>
                        <a:pt x="1551" y="128"/>
                        <a:pt x="1551" y="128"/>
                      </a:cubicBezTo>
                      <a:cubicBezTo>
                        <a:pt x="1551" y="127"/>
                        <a:pt x="1551" y="127"/>
                        <a:pt x="1551" y="127"/>
                      </a:cubicBezTo>
                      <a:cubicBezTo>
                        <a:pt x="1575" y="126"/>
                        <a:pt x="1575" y="126"/>
                        <a:pt x="1575" y="126"/>
                      </a:cubicBezTo>
                      <a:cubicBezTo>
                        <a:pt x="1575" y="128"/>
                        <a:pt x="1575" y="128"/>
                        <a:pt x="1575" y="128"/>
                      </a:cubicBezTo>
                      <a:cubicBezTo>
                        <a:pt x="1551" y="128"/>
                        <a:pt x="1551" y="128"/>
                        <a:pt x="1551" y="128"/>
                      </a:cubicBezTo>
                      <a:close/>
                      <a:moveTo>
                        <a:pt x="1599" y="128"/>
                      </a:moveTo>
                      <a:cubicBezTo>
                        <a:pt x="1599" y="128"/>
                        <a:pt x="1599" y="128"/>
                        <a:pt x="1599" y="128"/>
                      </a:cubicBezTo>
                      <a:cubicBezTo>
                        <a:pt x="1599" y="126"/>
                        <a:pt x="1599" y="126"/>
                        <a:pt x="1599" y="126"/>
                      </a:cubicBezTo>
                      <a:cubicBezTo>
                        <a:pt x="1623" y="126"/>
                        <a:pt x="1623" y="126"/>
                        <a:pt x="1623" y="126"/>
                      </a:cubicBezTo>
                      <a:cubicBezTo>
                        <a:pt x="1623" y="128"/>
                        <a:pt x="1623" y="128"/>
                        <a:pt x="1623" y="128"/>
                      </a:cubicBezTo>
                      <a:cubicBezTo>
                        <a:pt x="1599" y="128"/>
                        <a:pt x="1599" y="128"/>
                        <a:pt x="1599" y="128"/>
                      </a:cubicBezTo>
                      <a:close/>
                      <a:moveTo>
                        <a:pt x="1647" y="128"/>
                      </a:moveTo>
                      <a:cubicBezTo>
                        <a:pt x="1647" y="128"/>
                        <a:pt x="1647" y="128"/>
                        <a:pt x="1647" y="128"/>
                      </a:cubicBezTo>
                      <a:cubicBezTo>
                        <a:pt x="1647" y="126"/>
                        <a:pt x="1647" y="126"/>
                        <a:pt x="1647" y="126"/>
                      </a:cubicBezTo>
                      <a:cubicBezTo>
                        <a:pt x="1671" y="126"/>
                        <a:pt x="1671" y="126"/>
                        <a:pt x="1671" y="126"/>
                      </a:cubicBezTo>
                      <a:cubicBezTo>
                        <a:pt x="1671" y="128"/>
                        <a:pt x="1671" y="128"/>
                        <a:pt x="1671" y="128"/>
                      </a:cubicBezTo>
                      <a:cubicBezTo>
                        <a:pt x="1647" y="128"/>
                        <a:pt x="1647" y="128"/>
                        <a:pt x="1647" y="128"/>
                      </a:cubicBezTo>
                      <a:close/>
                      <a:moveTo>
                        <a:pt x="1695" y="126"/>
                      </a:moveTo>
                      <a:cubicBezTo>
                        <a:pt x="1695" y="126"/>
                        <a:pt x="1695" y="126"/>
                        <a:pt x="1695" y="126"/>
                      </a:cubicBezTo>
                      <a:cubicBezTo>
                        <a:pt x="1719" y="126"/>
                        <a:pt x="1719" y="126"/>
                        <a:pt x="1719" y="126"/>
                      </a:cubicBezTo>
                      <a:cubicBezTo>
                        <a:pt x="1719" y="128"/>
                        <a:pt x="1719" y="128"/>
                        <a:pt x="1719" y="128"/>
                      </a:cubicBezTo>
                      <a:cubicBezTo>
                        <a:pt x="1695" y="128"/>
                        <a:pt x="1695" y="128"/>
                        <a:pt x="1695" y="128"/>
                      </a:cubicBezTo>
                      <a:lnTo>
                        <a:pt x="1695" y="12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8BDF317-1D24-D5AC-F454-254FE0E03D8B}"/>
                  </a:ext>
                </a:extLst>
              </p:cNvPr>
              <p:cNvGrpSpPr/>
              <p:nvPr/>
            </p:nvGrpSpPr>
            <p:grpSpPr>
              <a:xfrm>
                <a:off x="3830443" y="3891615"/>
                <a:ext cx="799817" cy="1223503"/>
                <a:chOff x="7095986" y="3009793"/>
                <a:chExt cx="908366" cy="1389554"/>
              </a:xfrm>
            </p:grpSpPr>
            <p:sp>
              <p:nvSpPr>
                <p:cNvPr id="41" name="Freeform 10">
                  <a:extLst>
                    <a:ext uri="{FF2B5EF4-FFF2-40B4-BE49-F238E27FC236}">
                      <a16:creationId xmlns:a16="http://schemas.microsoft.com/office/drawing/2014/main" id="{9FF9871D-87C6-38E3-8B9B-18A3ADE12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5986" y="3009793"/>
                  <a:ext cx="908366" cy="1389554"/>
                </a:xfrm>
                <a:custGeom>
                  <a:avLst/>
                  <a:gdLst>
                    <a:gd name="T0" fmla="*/ 49 w 98"/>
                    <a:gd name="T1" fmla="*/ 0 h 149"/>
                    <a:gd name="T2" fmla="*/ 98 w 98"/>
                    <a:gd name="T3" fmla="*/ 49 h 149"/>
                    <a:gd name="T4" fmla="*/ 97 w 98"/>
                    <a:gd name="T5" fmla="*/ 55 h 149"/>
                    <a:gd name="T6" fmla="*/ 49 w 98"/>
                    <a:gd name="T7" fmla="*/ 149 h 149"/>
                    <a:gd name="T8" fmla="*/ 0 w 98"/>
                    <a:gd name="T9" fmla="*/ 55 h 149"/>
                    <a:gd name="T10" fmla="*/ 0 w 98"/>
                    <a:gd name="T11" fmla="*/ 49 h 149"/>
                    <a:gd name="T12" fmla="*/ 49 w 98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8" h="149">
                      <a:moveTo>
                        <a:pt x="49" y="0"/>
                      </a:moveTo>
                      <a:cubicBezTo>
                        <a:pt x="76" y="0"/>
                        <a:pt x="98" y="22"/>
                        <a:pt x="98" y="49"/>
                      </a:cubicBezTo>
                      <a:cubicBezTo>
                        <a:pt x="98" y="51"/>
                        <a:pt x="97" y="53"/>
                        <a:pt x="97" y="55"/>
                      </a:cubicBezTo>
                      <a:cubicBezTo>
                        <a:pt x="95" y="80"/>
                        <a:pt x="67" y="116"/>
                        <a:pt x="49" y="149"/>
                      </a:cubicBezTo>
                      <a:cubicBezTo>
                        <a:pt x="30" y="116"/>
                        <a:pt x="3" y="80"/>
                        <a:pt x="0" y="55"/>
                      </a:cubicBezTo>
                      <a:cubicBezTo>
                        <a:pt x="0" y="53"/>
                        <a:pt x="0" y="51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AB526F3-A489-1228-B950-C6070A07C6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3469" y="3152186"/>
                  <a:ext cx="623581" cy="643223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ID" sz="2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8E0940F-E3C7-DA25-339A-9C33C78B4CF9}"/>
                  </a:ext>
                </a:extLst>
              </p:cNvPr>
              <p:cNvGrpSpPr/>
              <p:nvPr/>
            </p:nvGrpSpPr>
            <p:grpSpPr>
              <a:xfrm>
                <a:off x="8728515" y="2887000"/>
                <a:ext cx="799817" cy="1223503"/>
                <a:chOff x="8119265" y="1067455"/>
                <a:chExt cx="645366" cy="987235"/>
              </a:xfrm>
            </p:grpSpPr>
            <p:sp>
              <p:nvSpPr>
                <p:cNvPr id="39" name="Freeform 10">
                  <a:extLst>
                    <a:ext uri="{FF2B5EF4-FFF2-40B4-BE49-F238E27FC236}">
                      <a16:creationId xmlns:a16="http://schemas.microsoft.com/office/drawing/2014/main" id="{C08BC5A4-2D6F-29E0-38FA-005ED89B1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19265" y="1067455"/>
                  <a:ext cx="645366" cy="987235"/>
                </a:xfrm>
                <a:custGeom>
                  <a:avLst/>
                  <a:gdLst>
                    <a:gd name="T0" fmla="*/ 49 w 98"/>
                    <a:gd name="T1" fmla="*/ 0 h 149"/>
                    <a:gd name="T2" fmla="*/ 98 w 98"/>
                    <a:gd name="T3" fmla="*/ 49 h 149"/>
                    <a:gd name="T4" fmla="*/ 97 w 98"/>
                    <a:gd name="T5" fmla="*/ 55 h 149"/>
                    <a:gd name="T6" fmla="*/ 49 w 98"/>
                    <a:gd name="T7" fmla="*/ 149 h 149"/>
                    <a:gd name="T8" fmla="*/ 0 w 98"/>
                    <a:gd name="T9" fmla="*/ 55 h 149"/>
                    <a:gd name="T10" fmla="*/ 0 w 98"/>
                    <a:gd name="T11" fmla="*/ 49 h 149"/>
                    <a:gd name="T12" fmla="*/ 49 w 98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8" h="149">
                      <a:moveTo>
                        <a:pt x="49" y="0"/>
                      </a:moveTo>
                      <a:cubicBezTo>
                        <a:pt x="76" y="0"/>
                        <a:pt x="98" y="22"/>
                        <a:pt x="98" y="49"/>
                      </a:cubicBezTo>
                      <a:cubicBezTo>
                        <a:pt x="98" y="51"/>
                        <a:pt x="97" y="53"/>
                        <a:pt x="97" y="55"/>
                      </a:cubicBezTo>
                      <a:cubicBezTo>
                        <a:pt x="95" y="80"/>
                        <a:pt x="67" y="116"/>
                        <a:pt x="49" y="149"/>
                      </a:cubicBezTo>
                      <a:cubicBezTo>
                        <a:pt x="30" y="116"/>
                        <a:pt x="3" y="80"/>
                        <a:pt x="0" y="55"/>
                      </a:cubicBezTo>
                      <a:cubicBezTo>
                        <a:pt x="0" y="53"/>
                        <a:pt x="0" y="51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03861B2-BA25-D536-9F8B-7C0C0FA7C1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6942" y="1168620"/>
                  <a:ext cx="443035" cy="456989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ID" sz="2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B8FEEA0-A950-D24B-A268-25E16790D33A}"/>
                  </a:ext>
                </a:extLst>
              </p:cNvPr>
              <p:cNvGrpSpPr/>
              <p:nvPr/>
            </p:nvGrpSpPr>
            <p:grpSpPr>
              <a:xfrm>
                <a:off x="638420" y="2153293"/>
                <a:ext cx="799818" cy="1223505"/>
                <a:chOff x="4246997" y="3730808"/>
                <a:chExt cx="1128565" cy="1726398"/>
              </a:xfrm>
            </p:grpSpPr>
            <p:sp>
              <p:nvSpPr>
                <p:cNvPr id="37" name="Freeform 10">
                  <a:extLst>
                    <a:ext uri="{FF2B5EF4-FFF2-40B4-BE49-F238E27FC236}">
                      <a16:creationId xmlns:a16="http://schemas.microsoft.com/office/drawing/2014/main" id="{67F2BFE0-D793-A574-018E-B03EDD6A0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6997" y="3730808"/>
                  <a:ext cx="1128565" cy="1726398"/>
                </a:xfrm>
                <a:custGeom>
                  <a:avLst/>
                  <a:gdLst>
                    <a:gd name="T0" fmla="*/ 49 w 98"/>
                    <a:gd name="T1" fmla="*/ 0 h 149"/>
                    <a:gd name="T2" fmla="*/ 98 w 98"/>
                    <a:gd name="T3" fmla="*/ 49 h 149"/>
                    <a:gd name="T4" fmla="*/ 97 w 98"/>
                    <a:gd name="T5" fmla="*/ 55 h 149"/>
                    <a:gd name="T6" fmla="*/ 49 w 98"/>
                    <a:gd name="T7" fmla="*/ 149 h 149"/>
                    <a:gd name="T8" fmla="*/ 0 w 98"/>
                    <a:gd name="T9" fmla="*/ 55 h 149"/>
                    <a:gd name="T10" fmla="*/ 0 w 98"/>
                    <a:gd name="T11" fmla="*/ 49 h 149"/>
                    <a:gd name="T12" fmla="*/ 49 w 98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8" h="149">
                      <a:moveTo>
                        <a:pt x="49" y="0"/>
                      </a:moveTo>
                      <a:cubicBezTo>
                        <a:pt x="76" y="0"/>
                        <a:pt x="98" y="22"/>
                        <a:pt x="98" y="49"/>
                      </a:cubicBezTo>
                      <a:cubicBezTo>
                        <a:pt x="98" y="51"/>
                        <a:pt x="97" y="53"/>
                        <a:pt x="97" y="55"/>
                      </a:cubicBezTo>
                      <a:cubicBezTo>
                        <a:pt x="95" y="80"/>
                        <a:pt x="67" y="116"/>
                        <a:pt x="49" y="149"/>
                      </a:cubicBezTo>
                      <a:cubicBezTo>
                        <a:pt x="30" y="116"/>
                        <a:pt x="3" y="80"/>
                        <a:pt x="0" y="55"/>
                      </a:cubicBezTo>
                      <a:cubicBezTo>
                        <a:pt x="0" y="53"/>
                        <a:pt x="0" y="51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8A85705-8040-2713-1ABE-3A808CAD7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7806" y="3907717"/>
                  <a:ext cx="792000" cy="79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ID" sz="2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741175D-28A2-7EC9-9B16-4DA353113BD0}"/>
                  </a:ext>
                </a:extLst>
              </p:cNvPr>
              <p:cNvGrpSpPr/>
              <p:nvPr/>
            </p:nvGrpSpPr>
            <p:grpSpPr>
              <a:xfrm>
                <a:off x="4847998" y="2148082"/>
                <a:ext cx="799817" cy="1223503"/>
                <a:chOff x="4730197" y="2235197"/>
                <a:chExt cx="645366" cy="987235"/>
              </a:xfrm>
            </p:grpSpPr>
            <p:sp>
              <p:nvSpPr>
                <p:cNvPr id="35" name="Freeform 10">
                  <a:extLst>
                    <a:ext uri="{FF2B5EF4-FFF2-40B4-BE49-F238E27FC236}">
                      <a16:creationId xmlns:a16="http://schemas.microsoft.com/office/drawing/2014/main" id="{EA4F8BAC-7615-F750-F543-80B099850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0197" y="2235197"/>
                  <a:ext cx="645366" cy="987235"/>
                </a:xfrm>
                <a:custGeom>
                  <a:avLst/>
                  <a:gdLst>
                    <a:gd name="T0" fmla="*/ 49 w 98"/>
                    <a:gd name="T1" fmla="*/ 0 h 149"/>
                    <a:gd name="T2" fmla="*/ 98 w 98"/>
                    <a:gd name="T3" fmla="*/ 49 h 149"/>
                    <a:gd name="T4" fmla="*/ 97 w 98"/>
                    <a:gd name="T5" fmla="*/ 55 h 149"/>
                    <a:gd name="T6" fmla="*/ 49 w 98"/>
                    <a:gd name="T7" fmla="*/ 149 h 149"/>
                    <a:gd name="T8" fmla="*/ 0 w 98"/>
                    <a:gd name="T9" fmla="*/ 55 h 149"/>
                    <a:gd name="T10" fmla="*/ 0 w 98"/>
                    <a:gd name="T11" fmla="*/ 49 h 149"/>
                    <a:gd name="T12" fmla="*/ 49 w 98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8" h="149">
                      <a:moveTo>
                        <a:pt x="49" y="0"/>
                      </a:moveTo>
                      <a:cubicBezTo>
                        <a:pt x="76" y="0"/>
                        <a:pt x="98" y="22"/>
                        <a:pt x="98" y="49"/>
                      </a:cubicBezTo>
                      <a:cubicBezTo>
                        <a:pt x="98" y="51"/>
                        <a:pt x="97" y="53"/>
                        <a:pt x="97" y="55"/>
                      </a:cubicBezTo>
                      <a:cubicBezTo>
                        <a:pt x="95" y="80"/>
                        <a:pt x="67" y="116"/>
                        <a:pt x="49" y="149"/>
                      </a:cubicBezTo>
                      <a:cubicBezTo>
                        <a:pt x="30" y="116"/>
                        <a:pt x="3" y="80"/>
                        <a:pt x="0" y="55"/>
                      </a:cubicBezTo>
                      <a:cubicBezTo>
                        <a:pt x="0" y="53"/>
                        <a:pt x="0" y="51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D9AD5BE-9B0D-F3C1-E847-8D1486090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27872" y="2336361"/>
                  <a:ext cx="443035" cy="456989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ID" sz="2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2</a:t>
                  </a:r>
                </a:p>
              </p:txBody>
            </p:sp>
          </p:grpSp>
        </p:grpSp>
        <p:sp>
          <p:nvSpPr>
            <p:cNvPr id="8" name="CuadroTexto 1056">
              <a:extLst>
                <a:ext uri="{FF2B5EF4-FFF2-40B4-BE49-F238E27FC236}">
                  <a16:creationId xmlns:a16="http://schemas.microsoft.com/office/drawing/2014/main" id="{39EC6036-D581-3D38-4A62-38B0DFBED9D2}"/>
                </a:ext>
              </a:extLst>
            </p:cNvPr>
            <p:cNvSpPr txBox="1"/>
            <p:nvPr/>
          </p:nvSpPr>
          <p:spPr>
            <a:xfrm>
              <a:off x="1482370" y="2184347"/>
              <a:ext cx="2955341" cy="89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dk1"/>
                </a:buClr>
                <a:buSzPts val="1100"/>
              </a:pPr>
              <a:r>
                <a:rPr lang="en-GB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Year 1 </a:t>
              </a:r>
            </a:p>
            <a:p>
              <a:pPr>
                <a:spcAft>
                  <a:spcPts val="600"/>
                </a:spcAft>
                <a:buClr>
                  <a:schemeClr val="dk1"/>
                </a:buClr>
                <a:buSzPts val="1100"/>
              </a:pPr>
              <a:r>
                <a:rPr lang="en-US" sz="1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Learn programming, game engines, develop simple games.</a:t>
              </a:r>
            </a:p>
          </p:txBody>
        </p:sp>
        <p:sp>
          <p:nvSpPr>
            <p:cNvPr id="9" name="CuadroTexto 1056">
              <a:extLst>
                <a:ext uri="{FF2B5EF4-FFF2-40B4-BE49-F238E27FC236}">
                  <a16:creationId xmlns:a16="http://schemas.microsoft.com/office/drawing/2014/main" id="{E7094AC0-EA67-81BA-97D1-02B4478D162D}"/>
                </a:ext>
              </a:extLst>
            </p:cNvPr>
            <p:cNvSpPr txBox="1"/>
            <p:nvPr/>
          </p:nvSpPr>
          <p:spPr>
            <a:xfrm>
              <a:off x="5768866" y="2184347"/>
              <a:ext cx="2828007" cy="89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dk1"/>
                </a:buClr>
                <a:buSzPts val="1100"/>
              </a:pPr>
              <a:r>
                <a:rPr lang="en-GB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Year 2</a:t>
              </a:r>
            </a:p>
            <a:p>
              <a:pPr>
                <a:spcAft>
                  <a:spcPts val="600"/>
                </a:spcAft>
                <a:buClr>
                  <a:schemeClr val="dk1"/>
                </a:buClr>
                <a:buSzPts val="1100"/>
              </a:pPr>
              <a:r>
                <a:rPr lang="en-US" sz="1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Explore game design principles, mechanics, level design.</a:t>
              </a:r>
            </a:p>
          </p:txBody>
        </p:sp>
        <p:sp>
          <p:nvSpPr>
            <p:cNvPr id="12" name="CuadroTexto 1056">
              <a:extLst>
                <a:ext uri="{FF2B5EF4-FFF2-40B4-BE49-F238E27FC236}">
                  <a16:creationId xmlns:a16="http://schemas.microsoft.com/office/drawing/2014/main" id="{D5F1DE69-23E6-36F9-9638-9F7E5AC33F99}"/>
                </a:ext>
              </a:extLst>
            </p:cNvPr>
            <p:cNvSpPr txBox="1"/>
            <p:nvPr/>
          </p:nvSpPr>
          <p:spPr>
            <a:xfrm>
              <a:off x="9528332" y="2875977"/>
              <a:ext cx="2637177" cy="89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dk1"/>
                </a:buClr>
                <a:buSzPts val="1100"/>
              </a:pPr>
              <a:r>
                <a:rPr lang="en-GB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Year 4</a:t>
              </a:r>
            </a:p>
            <a:p>
              <a:pPr>
                <a:spcAft>
                  <a:spcPts val="600"/>
                </a:spcAft>
                <a:buClr>
                  <a:schemeClr val="dk1"/>
                </a:buClr>
                <a:buSzPts val="1100"/>
              </a:pPr>
              <a:r>
                <a:rPr lang="en-US" sz="1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Specialize, launch project, secure studio position.</a:t>
              </a:r>
            </a:p>
          </p:txBody>
        </p:sp>
        <p:sp>
          <p:nvSpPr>
            <p:cNvPr id="15" name="CuadroTexto 1056">
              <a:extLst>
                <a:ext uri="{FF2B5EF4-FFF2-40B4-BE49-F238E27FC236}">
                  <a16:creationId xmlns:a16="http://schemas.microsoft.com/office/drawing/2014/main" id="{A9AE4B30-3654-A082-09B9-D3A2B2CD62EF}"/>
                </a:ext>
              </a:extLst>
            </p:cNvPr>
            <p:cNvSpPr txBox="1"/>
            <p:nvPr/>
          </p:nvSpPr>
          <p:spPr>
            <a:xfrm>
              <a:off x="-41228" y="4211822"/>
              <a:ext cx="2315589" cy="890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  <a:buClr>
                  <a:schemeClr val="dk1"/>
                </a:buClr>
                <a:buSzPts val="1100"/>
              </a:pPr>
              <a:r>
                <a:rPr lang="en-GB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Year 3</a:t>
              </a:r>
            </a:p>
            <a:p>
              <a:pPr algn="r">
                <a:spcAft>
                  <a:spcPts val="600"/>
                </a:spcAft>
                <a:buClr>
                  <a:schemeClr val="dk1"/>
                </a:buClr>
                <a:buSzPts val="1100"/>
              </a:pPr>
              <a:r>
                <a:rPr lang="en-US" sz="1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Game jams, collaborative projects, refine skills.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93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8ED-FCF5-2412-B800-EBE8C8ED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8DAE6B78-5915-0A3F-DA0B-B2EDC67F7357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4B5575DB-E1F5-AE1D-2D38-FF3480E58AA3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B1419F1B-A016-1067-97A8-E335BC87AB70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888B79D6-B7AA-964C-A2A5-8F38108D6D11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6415E8E-B54B-B8BF-EFCC-58F951EF4549}"/>
              </a:ext>
            </a:extLst>
          </p:cNvPr>
          <p:cNvSpPr txBox="1"/>
          <p:nvPr/>
        </p:nvSpPr>
        <p:spPr>
          <a:xfrm>
            <a:off x="676614" y="687008"/>
            <a:ext cx="10818847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AI: Your Collaborative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8CD196-9AF4-3CD6-975A-40ED01E3FE0A}"/>
              </a:ext>
            </a:extLst>
          </p:cNvPr>
          <p:cNvGrpSpPr/>
          <p:nvPr/>
        </p:nvGrpSpPr>
        <p:grpSpPr>
          <a:xfrm>
            <a:off x="676614" y="3408983"/>
            <a:ext cx="7041711" cy="1876583"/>
            <a:chOff x="863798" y="4489133"/>
            <a:chExt cx="7416284" cy="2042041"/>
          </a:xfrm>
        </p:grpSpPr>
        <p:pic>
          <p:nvPicPr>
            <p:cNvPr id="11" name="Image 1" descr="preencoded.png">
              <a:extLst>
                <a:ext uri="{FF2B5EF4-FFF2-40B4-BE49-F238E27FC236}">
                  <a16:creationId xmlns:a16="http://schemas.microsoft.com/office/drawing/2014/main" id="{D6AE9541-DF52-06F0-8BAC-A63DB857E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798" y="4489133"/>
              <a:ext cx="556260" cy="556260"/>
            </a:xfrm>
            <a:prstGeom prst="rect">
              <a:avLst/>
            </a:prstGeom>
          </p:spPr>
        </p:pic>
        <p:sp>
          <p:nvSpPr>
            <p:cNvPr id="15" name="Text 2">
              <a:extLst>
                <a:ext uri="{FF2B5EF4-FFF2-40B4-BE49-F238E27FC236}">
                  <a16:creationId xmlns:a16="http://schemas.microsoft.com/office/drawing/2014/main" id="{EDA6206B-4EE3-D088-EAEA-EA41E74818B1}"/>
                </a:ext>
              </a:extLst>
            </p:cNvPr>
            <p:cNvSpPr/>
            <p:nvPr/>
          </p:nvSpPr>
          <p:spPr>
            <a:xfrm>
              <a:off x="863798" y="5292209"/>
              <a:ext cx="2225278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E2E6E9"/>
                  </a:solidFill>
                  <a:latin typeface="Trebuchet MS" panose="020B0603020202020204" pitchFamily="34" charset="0"/>
                  <a:ea typeface="Montserrat Bold" pitchFamily="34" charset="-122"/>
                  <a:cs typeface="Montserrat Bold" pitchFamily="34" charset="-120"/>
                </a:rPr>
                <a:t>Innovation</a:t>
              </a:r>
              <a:endParaRPr lang="en-US" sz="2200" dirty="0">
                <a:latin typeface="Trebuchet MS" panose="020B0603020202020204" pitchFamily="34" charset="0"/>
              </a:endParaRPr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9880C30D-9B09-CAEB-C4EF-AD768767D599}"/>
                </a:ext>
              </a:extLst>
            </p:cNvPr>
            <p:cNvSpPr/>
            <p:nvPr/>
          </p:nvSpPr>
          <p:spPr>
            <a:xfrm>
              <a:off x="863798" y="5790843"/>
              <a:ext cx="2225278" cy="740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Trebuchet MS" panose="020B0603020202020204" pitchFamily="34" charset="0"/>
                  <a:ea typeface="Source Sans Pro" pitchFamily="34" charset="-122"/>
                  <a:cs typeface="Source Sans Pro" pitchFamily="34" charset="-120"/>
                </a:rPr>
                <a:t>AI helps you innovate faster.</a:t>
              </a:r>
              <a:endParaRPr lang="en-US" sz="1900" dirty="0">
                <a:latin typeface="Trebuchet MS" panose="020B0603020202020204" pitchFamily="34" charset="0"/>
              </a:endParaRPr>
            </a:p>
          </p:txBody>
        </p:sp>
        <p:pic>
          <p:nvPicPr>
            <p:cNvPr id="19" name="Image 2" descr="preencoded.png">
              <a:extLst>
                <a:ext uri="{FF2B5EF4-FFF2-40B4-BE49-F238E27FC236}">
                  <a16:creationId xmlns:a16="http://schemas.microsoft.com/office/drawing/2014/main" id="{D9D37878-CBAA-EA11-0AF3-03BD234E8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9242" y="4489133"/>
              <a:ext cx="556260" cy="556260"/>
            </a:xfrm>
            <a:prstGeom prst="rect">
              <a:avLst/>
            </a:prstGeom>
          </p:spPr>
        </p:pic>
        <p:sp>
          <p:nvSpPr>
            <p:cNvPr id="20" name="Text 4">
              <a:extLst>
                <a:ext uri="{FF2B5EF4-FFF2-40B4-BE49-F238E27FC236}">
                  <a16:creationId xmlns:a16="http://schemas.microsoft.com/office/drawing/2014/main" id="{1E9DC74E-7202-CD0A-990C-5E17A6E23F40}"/>
                </a:ext>
              </a:extLst>
            </p:cNvPr>
            <p:cNvSpPr/>
            <p:nvPr/>
          </p:nvSpPr>
          <p:spPr>
            <a:xfrm>
              <a:off x="3459242" y="5292209"/>
              <a:ext cx="2225397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E2E6E9"/>
                  </a:solidFill>
                  <a:latin typeface="Trebuchet MS" panose="020B0603020202020204" pitchFamily="34" charset="0"/>
                  <a:ea typeface="Montserrat Bold" pitchFamily="34" charset="-122"/>
                  <a:cs typeface="Montserrat Bold" pitchFamily="34" charset="-120"/>
                </a:rPr>
                <a:t>Efficiency</a:t>
              </a:r>
              <a:endParaRPr lang="en-US" sz="2200" dirty="0">
                <a:latin typeface="Trebuchet MS" panose="020B0603020202020204" pitchFamily="34" charset="0"/>
              </a:endParaRPr>
            </a:p>
          </p:txBody>
        </p:sp>
        <p:sp>
          <p:nvSpPr>
            <p:cNvPr id="21" name="Text 5">
              <a:extLst>
                <a:ext uri="{FF2B5EF4-FFF2-40B4-BE49-F238E27FC236}">
                  <a16:creationId xmlns:a16="http://schemas.microsoft.com/office/drawing/2014/main" id="{0857698B-C939-D5F8-D5EE-0B37682FEDD2}"/>
                </a:ext>
              </a:extLst>
            </p:cNvPr>
            <p:cNvSpPr/>
            <p:nvPr/>
          </p:nvSpPr>
          <p:spPr>
            <a:xfrm>
              <a:off x="3459242" y="5790843"/>
              <a:ext cx="2225397" cy="740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Trebuchet MS" panose="020B0603020202020204" pitchFamily="34" charset="0"/>
                  <a:ea typeface="Source Sans Pro" pitchFamily="34" charset="-122"/>
                  <a:cs typeface="Source Sans Pro" pitchFamily="34" charset="-120"/>
                </a:rPr>
                <a:t>AI helps you work smarter.</a:t>
              </a:r>
              <a:endParaRPr lang="en-US" sz="1900" dirty="0">
                <a:latin typeface="Trebuchet MS" panose="020B0603020202020204" pitchFamily="34" charset="0"/>
              </a:endParaRPr>
            </a:p>
          </p:txBody>
        </p:sp>
        <p:pic>
          <p:nvPicPr>
            <p:cNvPr id="22" name="Image 3" descr="preencoded.png">
              <a:extLst>
                <a:ext uri="{FF2B5EF4-FFF2-40B4-BE49-F238E27FC236}">
                  <a16:creationId xmlns:a16="http://schemas.microsoft.com/office/drawing/2014/main" id="{105213E0-B3A8-43EC-2A19-96A3BF1B8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4804" y="4489133"/>
              <a:ext cx="556260" cy="556260"/>
            </a:xfrm>
            <a:prstGeom prst="rect">
              <a:avLst/>
            </a:prstGeom>
          </p:spPr>
        </p:pic>
        <p:sp>
          <p:nvSpPr>
            <p:cNvPr id="23" name="Text 6">
              <a:extLst>
                <a:ext uri="{FF2B5EF4-FFF2-40B4-BE49-F238E27FC236}">
                  <a16:creationId xmlns:a16="http://schemas.microsoft.com/office/drawing/2014/main" id="{5E3768BF-1E44-A73E-D390-EA3B0D766389}"/>
                </a:ext>
              </a:extLst>
            </p:cNvPr>
            <p:cNvSpPr/>
            <p:nvPr/>
          </p:nvSpPr>
          <p:spPr>
            <a:xfrm>
              <a:off x="6054804" y="5292209"/>
              <a:ext cx="2225278" cy="3506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kern="0" spc="-22" dirty="0">
                  <a:solidFill>
                    <a:srgbClr val="E2E6E9"/>
                  </a:solidFill>
                  <a:latin typeface="Trebuchet MS" panose="020B0603020202020204" pitchFamily="34" charset="0"/>
                  <a:ea typeface="Montserrat Bold" pitchFamily="34" charset="-122"/>
                  <a:cs typeface="Montserrat Bold" pitchFamily="34" charset="-120"/>
                </a:rPr>
                <a:t>Creativity</a:t>
              </a:r>
              <a:endParaRPr lang="en-US" sz="2200" dirty="0">
                <a:latin typeface="Trebuchet MS" panose="020B0603020202020204" pitchFamily="34" charset="0"/>
              </a:endParaRPr>
            </a:p>
          </p:txBody>
        </p:sp>
        <p:sp>
          <p:nvSpPr>
            <p:cNvPr id="24" name="Text 7">
              <a:extLst>
                <a:ext uri="{FF2B5EF4-FFF2-40B4-BE49-F238E27FC236}">
                  <a16:creationId xmlns:a16="http://schemas.microsoft.com/office/drawing/2014/main" id="{561C4136-E798-3023-B503-7CABDDC4F82B}"/>
                </a:ext>
              </a:extLst>
            </p:cNvPr>
            <p:cNvSpPr/>
            <p:nvPr/>
          </p:nvSpPr>
          <p:spPr>
            <a:xfrm>
              <a:off x="6054804" y="5790843"/>
              <a:ext cx="2225278" cy="740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1900" dirty="0">
                  <a:solidFill>
                    <a:srgbClr val="E2E6E9"/>
                  </a:solidFill>
                  <a:latin typeface="Trebuchet MS" panose="020B0603020202020204" pitchFamily="34" charset="0"/>
                  <a:ea typeface="Source Sans Pro" pitchFamily="34" charset="-122"/>
                  <a:cs typeface="Source Sans Pro" pitchFamily="34" charset="-120"/>
                </a:rPr>
                <a:t>AI elevates your creativity.</a:t>
              </a:r>
              <a:endParaRPr lang="en-US" sz="1900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D1DA900-467C-6D0C-59E9-CC819D48D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14" y="1283936"/>
            <a:ext cx="4762500" cy="4762500"/>
          </a:xfrm>
          <a:prstGeom prst="rect">
            <a:avLst/>
          </a:prstGeom>
        </p:spPr>
      </p:pic>
      <p:sp>
        <p:nvSpPr>
          <p:cNvPr id="32" name="Text 1">
            <a:extLst>
              <a:ext uri="{FF2B5EF4-FFF2-40B4-BE49-F238E27FC236}">
                <a16:creationId xmlns:a16="http://schemas.microsoft.com/office/drawing/2014/main" id="{D69206ED-A76D-1F04-0C77-30D58A4AC8D8}"/>
              </a:ext>
            </a:extLst>
          </p:cNvPr>
          <p:cNvSpPr/>
          <p:nvPr/>
        </p:nvSpPr>
        <p:spPr>
          <a:xfrm>
            <a:off x="676614" y="1679617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  <a:ea typeface="Source Sans Pro" pitchFamily="34" charset="-122"/>
                <a:cs typeface="Source Sans Pro" pitchFamily="34" charset="-120"/>
              </a:rPr>
              <a:t>AI is not your enemy, it is your friend and assistant. AI tools have increased productivity by up to 40%.</a:t>
            </a:r>
            <a:endParaRPr 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541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0D03-9A50-90DF-D9FF-5A672A42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20BCA214-9072-B7BD-07E7-A7BFB457F0AD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2DF03543-4CB6-1E91-6A7A-B97D05BA0327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271A2F9A-D373-3773-FA35-180D9711B59F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6EB2E88A-C8E3-6A95-3AB4-F4B4D8FB7C9F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F465CF74-4784-43D7-58BE-F971CCCEF0CD}"/>
              </a:ext>
            </a:extLst>
          </p:cNvPr>
          <p:cNvSpPr txBox="1"/>
          <p:nvPr/>
        </p:nvSpPr>
        <p:spPr>
          <a:xfrm>
            <a:off x="1570901" y="143551"/>
            <a:ext cx="934093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AI Augments, Not Replaces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6331CC-8915-5CA9-54AD-C259D6581BC2}"/>
              </a:ext>
            </a:extLst>
          </p:cNvPr>
          <p:cNvSpPr/>
          <p:nvPr/>
        </p:nvSpPr>
        <p:spPr>
          <a:xfrm>
            <a:off x="471056" y="1724197"/>
            <a:ext cx="4070430" cy="4035932"/>
          </a:xfrm>
          <a:prstGeom prst="ellipse">
            <a:avLst/>
          </a:prstGeom>
          <a:blipFill dpi="0" rotWithShape="1">
            <a:blip r:embed="rId6"/>
            <a:srcRect/>
            <a:stretch>
              <a:fillRect l="-50000" t="-18000" r="-54000" b="-25000"/>
            </a:stretch>
          </a:blipFill>
          <a:ln w="285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B46E99-1794-2C63-390A-E8FA78A57E59}"/>
              </a:ext>
            </a:extLst>
          </p:cNvPr>
          <p:cNvSpPr txBox="1"/>
          <p:nvPr/>
        </p:nvSpPr>
        <p:spPr>
          <a:xfrm>
            <a:off x="3499100" y="1016872"/>
            <a:ext cx="6916930" cy="669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Trebuchet MS" panose="020B0603020202020204" pitchFamily="34" charset="0"/>
                <a:ea typeface="Source Sans Pro" pitchFamily="34" charset="-122"/>
                <a:cs typeface="Source Sans Pro" pitchFamily="34" charset="-120"/>
              </a:rPr>
              <a:t>60% of jobs are impacted by AI. AI augments human creativity. 97 million new jobs could emerge as AI transforms industries.</a:t>
            </a:r>
            <a:endParaRPr lang="en-US" sz="1800" b="1" dirty="0">
              <a:latin typeface="Trebuchet MS" panose="020B0603020202020204" pitchFamily="34" charset="0"/>
            </a:endParaRPr>
          </a:p>
        </p:txBody>
      </p:sp>
      <p:pic>
        <p:nvPicPr>
          <p:cNvPr id="50" name="Image 0" descr="preencoded.png">
            <a:extLst>
              <a:ext uri="{FF2B5EF4-FFF2-40B4-BE49-F238E27FC236}">
                <a16:creationId xmlns:a16="http://schemas.microsoft.com/office/drawing/2014/main" id="{1C132152-4903-6702-C469-646BD605F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1486" y="1820751"/>
            <a:ext cx="6773590" cy="3793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6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718C5-19F5-7B98-3034-90BBDDF4C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F280F0C8-0E8C-BCE3-E26D-8C1764C4BB4E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F338C0C2-9FDE-FC7A-EA57-F89A450BF9C7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D79D78AF-D680-0DCA-90C1-368BBAF44B8C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5A6109C-255A-02F5-BDAE-1D9D3C00CE9D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F29DCD03-7ECB-55B9-1DC3-594C41F22C85}"/>
              </a:ext>
            </a:extLst>
          </p:cNvPr>
          <p:cNvSpPr txBox="1"/>
          <p:nvPr/>
        </p:nvSpPr>
        <p:spPr>
          <a:xfrm>
            <a:off x="1425531" y="143551"/>
            <a:ext cx="934093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Join Our Community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D37C77-CFBC-BAE1-289D-6C94800D6DE6}"/>
              </a:ext>
            </a:extLst>
          </p:cNvPr>
          <p:cNvGrpSpPr/>
          <p:nvPr/>
        </p:nvGrpSpPr>
        <p:grpSpPr>
          <a:xfrm>
            <a:off x="6342801" y="1338733"/>
            <a:ext cx="1813563" cy="4180534"/>
            <a:chOff x="6342801" y="1338733"/>
            <a:chExt cx="1813563" cy="4180534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B49392C3-C0E1-C5E8-7868-AD485D03348B}"/>
                </a:ext>
              </a:extLst>
            </p:cNvPr>
            <p:cNvSpPr/>
            <p:nvPr/>
          </p:nvSpPr>
          <p:spPr>
            <a:xfrm>
              <a:off x="6469802" y="1338733"/>
              <a:ext cx="1686562" cy="314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3" extrusionOk="0">
                  <a:moveTo>
                    <a:pt x="17908" y="20639"/>
                  </a:moveTo>
                  <a:lnTo>
                    <a:pt x="878" y="13765"/>
                  </a:lnTo>
                  <a:cubicBezTo>
                    <a:pt x="325" y="13538"/>
                    <a:pt x="0" y="13192"/>
                    <a:pt x="0" y="12830"/>
                  </a:cubicBezTo>
                  <a:lnTo>
                    <a:pt x="0" y="1188"/>
                  </a:lnTo>
                  <a:cubicBezTo>
                    <a:pt x="0" y="202"/>
                    <a:pt x="2196" y="-354"/>
                    <a:pt x="3692" y="253"/>
                  </a:cubicBezTo>
                  <a:lnTo>
                    <a:pt x="20722" y="7127"/>
                  </a:lnTo>
                  <a:cubicBezTo>
                    <a:pt x="21275" y="7354"/>
                    <a:pt x="21600" y="7700"/>
                    <a:pt x="21600" y="8062"/>
                  </a:cubicBezTo>
                  <a:lnTo>
                    <a:pt x="21600" y="19704"/>
                  </a:lnTo>
                  <a:cubicBezTo>
                    <a:pt x="21600" y="20698"/>
                    <a:pt x="19404" y="21246"/>
                    <a:pt x="17908" y="2063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Trebuchet MS" panose="020B0603020202020204" pitchFamily="34" charset="0"/>
              </a:endParaRP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01A3E7ED-8B0C-E507-9916-44EFA33B703A}"/>
                </a:ext>
              </a:extLst>
            </p:cNvPr>
            <p:cNvSpPr/>
            <p:nvPr/>
          </p:nvSpPr>
          <p:spPr>
            <a:xfrm>
              <a:off x="6342801" y="2392833"/>
              <a:ext cx="1687830" cy="3126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6" extrusionOk="0">
                  <a:moveTo>
                    <a:pt x="3706" y="20577"/>
                  </a:moveTo>
                  <a:lnTo>
                    <a:pt x="20722" y="13671"/>
                  </a:lnTo>
                  <a:cubicBezTo>
                    <a:pt x="21275" y="13442"/>
                    <a:pt x="21600" y="13095"/>
                    <a:pt x="21600" y="12731"/>
                  </a:cubicBezTo>
                  <a:lnTo>
                    <a:pt x="21600" y="1347"/>
                  </a:lnTo>
                  <a:cubicBezTo>
                    <a:pt x="21600" y="230"/>
                    <a:pt x="19130" y="-405"/>
                    <a:pt x="17423" y="289"/>
                  </a:cubicBezTo>
                  <a:lnTo>
                    <a:pt x="878" y="7009"/>
                  </a:lnTo>
                  <a:cubicBezTo>
                    <a:pt x="325" y="7238"/>
                    <a:pt x="0" y="7585"/>
                    <a:pt x="0" y="7949"/>
                  </a:cubicBezTo>
                  <a:lnTo>
                    <a:pt x="0" y="19646"/>
                  </a:lnTo>
                  <a:cubicBezTo>
                    <a:pt x="0" y="20636"/>
                    <a:pt x="2194" y="21195"/>
                    <a:pt x="3706" y="20577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dirty="0">
                <a:latin typeface="Trebuchet MS" panose="020B0603020202020204" pitchFamily="34" charset="0"/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29BE4BF4-BA8C-4DA2-E833-675BBD4321DF}"/>
                </a:ext>
              </a:extLst>
            </p:cNvPr>
            <p:cNvSpPr txBox="1"/>
            <p:nvPr/>
          </p:nvSpPr>
          <p:spPr>
            <a:xfrm>
              <a:off x="6562720" y="1956637"/>
              <a:ext cx="78739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rebuchet MS" panose="020B0603020202020204" pitchFamily="34" charset="0"/>
                </a:rPr>
                <a:t>03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D08B1E-7F6B-CCAB-1975-90AD80C070ED}"/>
                </a:ext>
              </a:extLst>
            </p:cNvPr>
            <p:cNvGrpSpPr/>
            <p:nvPr/>
          </p:nvGrpSpPr>
          <p:grpSpPr>
            <a:xfrm>
              <a:off x="6515617" y="3320603"/>
              <a:ext cx="1348822" cy="1158667"/>
              <a:chOff x="6517111" y="3320603"/>
              <a:chExt cx="1348822" cy="1158667"/>
            </a:xfrm>
          </p:grpSpPr>
          <p:sp>
            <p:nvSpPr>
              <p:cNvPr id="19" name="TextBox 17">
                <a:extLst>
                  <a:ext uri="{FF2B5EF4-FFF2-40B4-BE49-F238E27FC236}">
                    <a16:creationId xmlns:a16="http://schemas.microsoft.com/office/drawing/2014/main" id="{A9845E37-021C-DF1F-9FC2-ED3153631107}"/>
                  </a:ext>
                </a:extLst>
              </p:cNvPr>
              <p:cNvSpPr txBox="1"/>
              <p:nvPr/>
            </p:nvSpPr>
            <p:spPr>
              <a:xfrm>
                <a:off x="6517111" y="3956050"/>
                <a:ext cx="1339391" cy="52322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noProof="1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Stay ahead of industry trends.</a:t>
                </a:r>
              </a:p>
            </p:txBody>
          </p:sp>
          <p:sp>
            <p:nvSpPr>
              <p:cNvPr id="24" name="TextBox 21">
                <a:extLst>
                  <a:ext uri="{FF2B5EF4-FFF2-40B4-BE49-F238E27FC236}">
                    <a16:creationId xmlns:a16="http://schemas.microsoft.com/office/drawing/2014/main" id="{005E34E9-1270-D7E3-4AF7-4EF0422E3933}"/>
                  </a:ext>
                </a:extLst>
              </p:cNvPr>
              <p:cNvSpPr txBox="1"/>
              <p:nvPr/>
            </p:nvSpPr>
            <p:spPr>
              <a:xfrm>
                <a:off x="6517111" y="3320603"/>
                <a:ext cx="1348822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Exclusive Resources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EE71B7-5043-2773-3EE5-DF90D30218C8}"/>
              </a:ext>
            </a:extLst>
          </p:cNvPr>
          <p:cNvGrpSpPr/>
          <p:nvPr/>
        </p:nvGrpSpPr>
        <p:grpSpPr>
          <a:xfrm>
            <a:off x="1728469" y="1338733"/>
            <a:ext cx="1813561" cy="4180534"/>
            <a:chOff x="1728469" y="1338733"/>
            <a:chExt cx="1813561" cy="4180534"/>
          </a:xfrm>
        </p:grpSpPr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41EA9A9E-C2A6-3BAE-251A-FB99008569F1}"/>
                </a:ext>
              </a:extLst>
            </p:cNvPr>
            <p:cNvSpPr/>
            <p:nvPr/>
          </p:nvSpPr>
          <p:spPr>
            <a:xfrm>
              <a:off x="1855470" y="1338733"/>
              <a:ext cx="1686560" cy="314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3" extrusionOk="0">
                  <a:moveTo>
                    <a:pt x="17908" y="20639"/>
                  </a:moveTo>
                  <a:lnTo>
                    <a:pt x="878" y="13765"/>
                  </a:lnTo>
                  <a:cubicBezTo>
                    <a:pt x="325" y="13538"/>
                    <a:pt x="0" y="13192"/>
                    <a:pt x="0" y="12830"/>
                  </a:cubicBezTo>
                  <a:lnTo>
                    <a:pt x="0" y="1188"/>
                  </a:lnTo>
                  <a:cubicBezTo>
                    <a:pt x="0" y="202"/>
                    <a:pt x="2196" y="-354"/>
                    <a:pt x="3692" y="253"/>
                  </a:cubicBezTo>
                  <a:lnTo>
                    <a:pt x="20722" y="7127"/>
                  </a:lnTo>
                  <a:cubicBezTo>
                    <a:pt x="21275" y="7354"/>
                    <a:pt x="21600" y="7700"/>
                    <a:pt x="21600" y="8062"/>
                  </a:cubicBezTo>
                  <a:lnTo>
                    <a:pt x="21600" y="19704"/>
                  </a:lnTo>
                  <a:cubicBezTo>
                    <a:pt x="21600" y="20698"/>
                    <a:pt x="19404" y="21246"/>
                    <a:pt x="17908" y="2063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5CC6D53E-6333-FB26-32EB-29DDC6F2B1A3}"/>
                </a:ext>
              </a:extLst>
            </p:cNvPr>
            <p:cNvSpPr/>
            <p:nvPr/>
          </p:nvSpPr>
          <p:spPr>
            <a:xfrm>
              <a:off x="1728469" y="2392833"/>
              <a:ext cx="1687830" cy="3126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6" extrusionOk="0">
                  <a:moveTo>
                    <a:pt x="3706" y="20577"/>
                  </a:moveTo>
                  <a:lnTo>
                    <a:pt x="20722" y="13671"/>
                  </a:lnTo>
                  <a:cubicBezTo>
                    <a:pt x="21275" y="13442"/>
                    <a:pt x="21600" y="13095"/>
                    <a:pt x="21600" y="12731"/>
                  </a:cubicBezTo>
                  <a:lnTo>
                    <a:pt x="21600" y="1347"/>
                  </a:lnTo>
                  <a:cubicBezTo>
                    <a:pt x="21600" y="230"/>
                    <a:pt x="19130" y="-405"/>
                    <a:pt x="17423" y="289"/>
                  </a:cubicBezTo>
                  <a:lnTo>
                    <a:pt x="878" y="7009"/>
                  </a:lnTo>
                  <a:cubicBezTo>
                    <a:pt x="325" y="7238"/>
                    <a:pt x="0" y="7585"/>
                    <a:pt x="0" y="7949"/>
                  </a:cubicBezTo>
                  <a:lnTo>
                    <a:pt x="0" y="19646"/>
                  </a:lnTo>
                  <a:cubicBezTo>
                    <a:pt x="16" y="20636"/>
                    <a:pt x="2194" y="21195"/>
                    <a:pt x="3706" y="2057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Trebuchet MS" panose="020B0603020202020204" pitchFamily="34" charset="0"/>
              </a:endParaRP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3240AA1C-D057-C971-467E-4BB261F504B0}"/>
                </a:ext>
              </a:extLst>
            </p:cNvPr>
            <p:cNvSpPr txBox="1"/>
            <p:nvPr/>
          </p:nvSpPr>
          <p:spPr>
            <a:xfrm>
              <a:off x="1948388" y="1961771"/>
              <a:ext cx="78739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rebuchet MS" panose="020B0603020202020204" pitchFamily="34" charset="0"/>
                </a:rPr>
                <a:t>01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98ACDFE-C6F8-D995-710C-75D5A57757E9}"/>
                </a:ext>
              </a:extLst>
            </p:cNvPr>
            <p:cNvGrpSpPr/>
            <p:nvPr/>
          </p:nvGrpSpPr>
          <p:grpSpPr>
            <a:xfrm>
              <a:off x="1901285" y="3320603"/>
              <a:ext cx="1348822" cy="1374111"/>
              <a:chOff x="1937207" y="3320603"/>
              <a:chExt cx="1348822" cy="1374111"/>
            </a:xfrm>
          </p:grpSpPr>
          <p:sp>
            <p:nvSpPr>
              <p:cNvPr id="31" name="TextBox 15">
                <a:extLst>
                  <a:ext uri="{FF2B5EF4-FFF2-40B4-BE49-F238E27FC236}">
                    <a16:creationId xmlns:a16="http://schemas.microsoft.com/office/drawing/2014/main" id="{2D3E85D6-46E3-EB6D-F5EF-090B7BE28302}"/>
                  </a:ext>
                </a:extLst>
              </p:cNvPr>
              <p:cNvSpPr txBox="1"/>
              <p:nvPr/>
            </p:nvSpPr>
            <p:spPr>
              <a:xfrm>
                <a:off x="1937207" y="3956050"/>
                <a:ext cx="1339391" cy="7386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noProof="1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Learn from industry leaders.</a:t>
                </a:r>
              </a:p>
            </p:txBody>
          </p:sp>
          <p:sp>
            <p:nvSpPr>
              <p:cNvPr id="32" name="TextBox 19">
                <a:extLst>
                  <a:ext uri="{FF2B5EF4-FFF2-40B4-BE49-F238E27FC236}">
                    <a16:creationId xmlns:a16="http://schemas.microsoft.com/office/drawing/2014/main" id="{92688D35-BCDF-AFB8-F053-F8F4DCF46CF0}"/>
                  </a:ext>
                </a:extLst>
              </p:cNvPr>
              <p:cNvSpPr txBox="1"/>
              <p:nvPr/>
            </p:nvSpPr>
            <p:spPr>
              <a:xfrm>
                <a:off x="1937207" y="3320603"/>
                <a:ext cx="1348822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Expert Mentorship</a:t>
                </a:r>
              </a:p>
            </p:txBody>
          </p:sp>
        </p:grpSp>
        <p:pic>
          <p:nvPicPr>
            <p:cNvPr id="30" name="Graphic 24" descr="Briefcase with solid fill">
              <a:extLst>
                <a:ext uri="{FF2B5EF4-FFF2-40B4-BE49-F238E27FC236}">
                  <a16:creationId xmlns:a16="http://schemas.microsoft.com/office/drawing/2014/main" id="{FF959EA3-C130-2801-8A6B-973EAD8B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27912" y="2862732"/>
              <a:ext cx="722195" cy="7221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21CC6E-5B07-BF34-BA9E-24535F69E45F}"/>
              </a:ext>
            </a:extLst>
          </p:cNvPr>
          <p:cNvGrpSpPr/>
          <p:nvPr/>
        </p:nvGrpSpPr>
        <p:grpSpPr>
          <a:xfrm>
            <a:off x="7308437" y="1338733"/>
            <a:ext cx="3155094" cy="4180534"/>
            <a:chOff x="7308437" y="1338733"/>
            <a:chExt cx="3155094" cy="4180534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339ECCCB-50DD-162F-D7B8-8FD9A1D4932A}"/>
                </a:ext>
              </a:extLst>
            </p:cNvPr>
            <p:cNvSpPr/>
            <p:nvPr/>
          </p:nvSpPr>
          <p:spPr>
            <a:xfrm>
              <a:off x="8776969" y="1338733"/>
              <a:ext cx="1686562" cy="314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3" extrusionOk="0">
                  <a:moveTo>
                    <a:pt x="17908" y="20639"/>
                  </a:moveTo>
                  <a:lnTo>
                    <a:pt x="878" y="13765"/>
                  </a:lnTo>
                  <a:cubicBezTo>
                    <a:pt x="325" y="13538"/>
                    <a:pt x="0" y="13192"/>
                    <a:pt x="0" y="12830"/>
                  </a:cubicBezTo>
                  <a:lnTo>
                    <a:pt x="0" y="1188"/>
                  </a:lnTo>
                  <a:cubicBezTo>
                    <a:pt x="0" y="202"/>
                    <a:pt x="2196" y="-354"/>
                    <a:pt x="3692" y="253"/>
                  </a:cubicBezTo>
                  <a:lnTo>
                    <a:pt x="20722" y="7127"/>
                  </a:lnTo>
                  <a:cubicBezTo>
                    <a:pt x="21275" y="7354"/>
                    <a:pt x="21600" y="7700"/>
                    <a:pt x="21600" y="8062"/>
                  </a:cubicBezTo>
                  <a:lnTo>
                    <a:pt x="21600" y="19704"/>
                  </a:lnTo>
                  <a:cubicBezTo>
                    <a:pt x="21600" y="20698"/>
                    <a:pt x="19404" y="21246"/>
                    <a:pt x="17908" y="2063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Trebuchet MS" panose="020B0603020202020204" pitchFamily="34" charset="0"/>
              </a:endParaRPr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3E53AA0D-0130-FD4C-50EE-60AD12C31E5A}"/>
                </a:ext>
              </a:extLst>
            </p:cNvPr>
            <p:cNvSpPr/>
            <p:nvPr/>
          </p:nvSpPr>
          <p:spPr>
            <a:xfrm>
              <a:off x="8649968" y="2392833"/>
              <a:ext cx="1687831" cy="3126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6" extrusionOk="0">
                  <a:moveTo>
                    <a:pt x="3706" y="20577"/>
                  </a:moveTo>
                  <a:lnTo>
                    <a:pt x="20722" y="13671"/>
                  </a:lnTo>
                  <a:cubicBezTo>
                    <a:pt x="21275" y="13442"/>
                    <a:pt x="21600" y="13095"/>
                    <a:pt x="21600" y="12731"/>
                  </a:cubicBezTo>
                  <a:lnTo>
                    <a:pt x="21600" y="1347"/>
                  </a:lnTo>
                  <a:cubicBezTo>
                    <a:pt x="21600" y="230"/>
                    <a:pt x="19130" y="-405"/>
                    <a:pt x="17423" y="289"/>
                  </a:cubicBezTo>
                  <a:lnTo>
                    <a:pt x="878" y="7009"/>
                  </a:lnTo>
                  <a:cubicBezTo>
                    <a:pt x="325" y="7238"/>
                    <a:pt x="0" y="7585"/>
                    <a:pt x="0" y="7949"/>
                  </a:cubicBezTo>
                  <a:lnTo>
                    <a:pt x="0" y="19646"/>
                  </a:lnTo>
                  <a:cubicBezTo>
                    <a:pt x="16" y="20636"/>
                    <a:pt x="2194" y="21195"/>
                    <a:pt x="3706" y="20577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Trebuchet MS" panose="020B0603020202020204" pitchFamily="34" charset="0"/>
              </a:endParaRPr>
            </a:p>
          </p:txBody>
        </p:sp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227F72B0-B703-21DC-141F-6AA6CEA8D83F}"/>
                </a:ext>
              </a:extLst>
            </p:cNvPr>
            <p:cNvSpPr txBox="1"/>
            <p:nvPr/>
          </p:nvSpPr>
          <p:spPr>
            <a:xfrm>
              <a:off x="8869887" y="1956637"/>
              <a:ext cx="78739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rebuchet MS" panose="020B0603020202020204" pitchFamily="34" charset="0"/>
                </a:rPr>
                <a:t>04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9790689-1528-D7EE-94BA-FCFAF29CF4B8}"/>
                </a:ext>
              </a:extLst>
            </p:cNvPr>
            <p:cNvGrpSpPr/>
            <p:nvPr/>
          </p:nvGrpSpPr>
          <p:grpSpPr>
            <a:xfrm>
              <a:off x="8822784" y="3597602"/>
              <a:ext cx="1348822" cy="881668"/>
              <a:chOff x="8822785" y="3597602"/>
              <a:chExt cx="1348822" cy="881668"/>
            </a:xfrm>
          </p:grpSpPr>
          <p:sp>
            <p:nvSpPr>
              <p:cNvPr id="66" name="TextBox 18">
                <a:extLst>
                  <a:ext uri="{FF2B5EF4-FFF2-40B4-BE49-F238E27FC236}">
                    <a16:creationId xmlns:a16="http://schemas.microsoft.com/office/drawing/2014/main" id="{1BD1DB59-025F-509D-18DC-ADC81302F698}"/>
                  </a:ext>
                </a:extLst>
              </p:cNvPr>
              <p:cNvSpPr txBox="1"/>
              <p:nvPr/>
            </p:nvSpPr>
            <p:spPr>
              <a:xfrm>
                <a:off x="8822785" y="3956050"/>
                <a:ext cx="1339391" cy="52322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noProof="1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Accelerate career growth.</a:t>
                </a:r>
              </a:p>
            </p:txBody>
          </p:sp>
          <p:sp>
            <p:nvSpPr>
              <p:cNvPr id="68" name="TextBox 22">
                <a:extLst>
                  <a:ext uri="{FF2B5EF4-FFF2-40B4-BE49-F238E27FC236}">
                    <a16:creationId xmlns:a16="http://schemas.microsoft.com/office/drawing/2014/main" id="{3235DE4D-711D-120B-38CB-F0071DFFB7E9}"/>
                  </a:ext>
                </a:extLst>
              </p:cNvPr>
              <p:cNvSpPr txBox="1"/>
              <p:nvPr/>
            </p:nvSpPr>
            <p:spPr>
              <a:xfrm>
                <a:off x="8822785" y="3597602"/>
                <a:ext cx="1348822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Networking</a:t>
                </a:r>
              </a:p>
            </p:txBody>
          </p:sp>
        </p:grpSp>
        <p:pic>
          <p:nvPicPr>
            <p:cNvPr id="64" name="Graphic 25" descr="Customer review with solid fill">
              <a:extLst>
                <a:ext uri="{FF2B5EF4-FFF2-40B4-BE49-F238E27FC236}">
                  <a16:creationId xmlns:a16="http://schemas.microsoft.com/office/drawing/2014/main" id="{85A59F01-52A3-598C-5343-6A4238F62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08437" y="2736104"/>
              <a:ext cx="671913" cy="6719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46092E-2295-B9AB-FFAB-C3E8BCDE4501}"/>
              </a:ext>
            </a:extLst>
          </p:cNvPr>
          <p:cNvGrpSpPr/>
          <p:nvPr/>
        </p:nvGrpSpPr>
        <p:grpSpPr>
          <a:xfrm>
            <a:off x="4035635" y="1338733"/>
            <a:ext cx="1813561" cy="4180534"/>
            <a:chOff x="4035635" y="1338733"/>
            <a:chExt cx="1813561" cy="4180534"/>
          </a:xfrm>
        </p:grpSpPr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B292D385-B9A2-5E00-4A1E-9662F5BE391F}"/>
                </a:ext>
              </a:extLst>
            </p:cNvPr>
            <p:cNvSpPr/>
            <p:nvPr/>
          </p:nvSpPr>
          <p:spPr>
            <a:xfrm>
              <a:off x="4162636" y="1338733"/>
              <a:ext cx="1686560" cy="314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3" extrusionOk="0">
                  <a:moveTo>
                    <a:pt x="17908" y="20639"/>
                  </a:moveTo>
                  <a:lnTo>
                    <a:pt x="878" y="13765"/>
                  </a:lnTo>
                  <a:cubicBezTo>
                    <a:pt x="325" y="13538"/>
                    <a:pt x="0" y="13192"/>
                    <a:pt x="0" y="12830"/>
                  </a:cubicBezTo>
                  <a:lnTo>
                    <a:pt x="0" y="1188"/>
                  </a:lnTo>
                  <a:cubicBezTo>
                    <a:pt x="0" y="202"/>
                    <a:pt x="2196" y="-354"/>
                    <a:pt x="3692" y="253"/>
                  </a:cubicBezTo>
                  <a:lnTo>
                    <a:pt x="20722" y="7127"/>
                  </a:lnTo>
                  <a:cubicBezTo>
                    <a:pt x="21275" y="7354"/>
                    <a:pt x="21600" y="7700"/>
                    <a:pt x="21600" y="8062"/>
                  </a:cubicBezTo>
                  <a:lnTo>
                    <a:pt x="21600" y="19704"/>
                  </a:lnTo>
                  <a:cubicBezTo>
                    <a:pt x="21600" y="20698"/>
                    <a:pt x="19404" y="21246"/>
                    <a:pt x="17908" y="2063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Trebuchet MS" panose="020B0603020202020204" pitchFamily="34" charset="0"/>
              </a:endParaRPr>
            </a:p>
          </p:txBody>
        </p: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38BE15B3-CBA1-10AE-E0B7-7B511D1A2594}"/>
                </a:ext>
              </a:extLst>
            </p:cNvPr>
            <p:cNvSpPr/>
            <p:nvPr/>
          </p:nvSpPr>
          <p:spPr>
            <a:xfrm>
              <a:off x="4035635" y="2392833"/>
              <a:ext cx="1687831" cy="3126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36" extrusionOk="0">
                  <a:moveTo>
                    <a:pt x="3706" y="20577"/>
                  </a:moveTo>
                  <a:lnTo>
                    <a:pt x="20722" y="13671"/>
                  </a:lnTo>
                  <a:cubicBezTo>
                    <a:pt x="21275" y="13442"/>
                    <a:pt x="21600" y="13095"/>
                    <a:pt x="21600" y="12731"/>
                  </a:cubicBezTo>
                  <a:lnTo>
                    <a:pt x="21600" y="1347"/>
                  </a:lnTo>
                  <a:cubicBezTo>
                    <a:pt x="21600" y="230"/>
                    <a:pt x="19130" y="-405"/>
                    <a:pt x="17423" y="289"/>
                  </a:cubicBezTo>
                  <a:lnTo>
                    <a:pt x="878" y="7009"/>
                  </a:lnTo>
                  <a:cubicBezTo>
                    <a:pt x="325" y="7238"/>
                    <a:pt x="0" y="7585"/>
                    <a:pt x="0" y="7949"/>
                  </a:cubicBezTo>
                  <a:lnTo>
                    <a:pt x="0" y="19646"/>
                  </a:lnTo>
                  <a:cubicBezTo>
                    <a:pt x="16" y="20636"/>
                    <a:pt x="2210" y="21195"/>
                    <a:pt x="3706" y="2057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Trebuchet MS" panose="020B0603020202020204" pitchFamily="34" charset="0"/>
              </a:endParaRPr>
            </a:p>
          </p:txBody>
        </p:sp>
        <p:sp>
          <p:nvSpPr>
            <p:cNvPr id="72" name="TextBox 12">
              <a:extLst>
                <a:ext uri="{FF2B5EF4-FFF2-40B4-BE49-F238E27FC236}">
                  <a16:creationId xmlns:a16="http://schemas.microsoft.com/office/drawing/2014/main" id="{2BA7524B-6671-AC8D-15F8-8EB54E348301}"/>
                </a:ext>
              </a:extLst>
            </p:cNvPr>
            <p:cNvSpPr txBox="1"/>
            <p:nvPr/>
          </p:nvSpPr>
          <p:spPr>
            <a:xfrm>
              <a:off x="4255554" y="1956637"/>
              <a:ext cx="787395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rebuchet MS" panose="020B0603020202020204" pitchFamily="34" charset="0"/>
                </a:rPr>
                <a:t>02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F6AB53C-EFF7-9EA2-62C7-2C86044BF523}"/>
                </a:ext>
              </a:extLst>
            </p:cNvPr>
            <p:cNvGrpSpPr/>
            <p:nvPr/>
          </p:nvGrpSpPr>
          <p:grpSpPr>
            <a:xfrm>
              <a:off x="4208451" y="3373075"/>
              <a:ext cx="1348822" cy="1106195"/>
              <a:chOff x="4189775" y="3373075"/>
              <a:chExt cx="1348822" cy="1106195"/>
            </a:xfrm>
          </p:grpSpPr>
          <p:sp>
            <p:nvSpPr>
              <p:cNvPr id="77" name="TextBox 16">
                <a:extLst>
                  <a:ext uri="{FF2B5EF4-FFF2-40B4-BE49-F238E27FC236}">
                    <a16:creationId xmlns:a16="http://schemas.microsoft.com/office/drawing/2014/main" id="{DA167ABA-02C6-95D6-35FB-F52347ACBC60}"/>
                  </a:ext>
                </a:extLst>
              </p:cNvPr>
              <p:cNvSpPr txBox="1"/>
              <p:nvPr/>
            </p:nvSpPr>
            <p:spPr>
              <a:xfrm>
                <a:off x="4189775" y="3956050"/>
                <a:ext cx="1339391" cy="52322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noProof="1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Build a standout portfolio.</a:t>
                </a:r>
              </a:p>
            </p:txBody>
          </p:sp>
          <p:sp>
            <p:nvSpPr>
              <p:cNvPr id="78" name="TextBox 20">
                <a:extLst>
                  <a:ext uri="{FF2B5EF4-FFF2-40B4-BE49-F238E27FC236}">
                    <a16:creationId xmlns:a16="http://schemas.microsoft.com/office/drawing/2014/main" id="{F8CCB81B-5CC3-251C-BBD8-056B7E53B727}"/>
                  </a:ext>
                </a:extLst>
              </p:cNvPr>
              <p:cNvSpPr txBox="1"/>
              <p:nvPr/>
            </p:nvSpPr>
            <p:spPr>
              <a:xfrm>
                <a:off x="4189775" y="3373075"/>
                <a:ext cx="1348822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Collaborative Projects</a:t>
                </a:r>
              </a:p>
            </p:txBody>
          </p:sp>
        </p:grpSp>
        <p:pic>
          <p:nvPicPr>
            <p:cNvPr id="75" name="Graphic 26" descr="Handshake with solid fill">
              <a:extLst>
                <a:ext uri="{FF2B5EF4-FFF2-40B4-BE49-F238E27FC236}">
                  <a16:creationId xmlns:a16="http://schemas.microsoft.com/office/drawing/2014/main" id="{BB916597-511A-57EE-C8ED-A9015683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35079" y="2862732"/>
              <a:ext cx="722195" cy="7221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0" name="Graphic 79" descr="Connections with solid fill">
            <a:extLst>
              <a:ext uri="{FF2B5EF4-FFF2-40B4-BE49-F238E27FC236}">
                <a16:creationId xmlns:a16="http://schemas.microsoft.com/office/drawing/2014/main" id="{83A47558-DB26-04F4-EE0F-BB65D3B82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92922" y="2746044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6254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4422F-5B5D-2D40-7C11-914C5AB73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ACEC4BB5-44C1-9913-DAA1-737D1CF291BA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46864C02-F686-67AE-5D3A-3D42E4D95275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09B79D61-B034-C28A-5DEF-D0FB504E3584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6F8C600-CB8A-E785-FDC9-59F41B8B0FC2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626366F9-A8BB-D492-D2D6-C520E172955D}"/>
              </a:ext>
            </a:extLst>
          </p:cNvPr>
          <p:cNvSpPr txBox="1"/>
          <p:nvPr/>
        </p:nvSpPr>
        <p:spPr>
          <a:xfrm>
            <a:off x="1425531" y="143551"/>
            <a:ext cx="934093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Continuous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5822E-63CB-8C96-0471-3D6AC1132167}"/>
              </a:ext>
            </a:extLst>
          </p:cNvPr>
          <p:cNvSpPr txBox="1"/>
          <p:nvPr/>
        </p:nvSpPr>
        <p:spPr>
          <a:xfrm>
            <a:off x="1310736" y="1016872"/>
            <a:ext cx="9220090" cy="824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  <a:ea typeface="Source Sans Pro" pitchFamily="34" charset="-122"/>
                <a:cs typeface="Source Sans Pro" pitchFamily="34" charset="-120"/>
              </a:rPr>
              <a:t>Stay at the forefront of technologies and design innovations. Combine your creativity with our expertise and AI.</a:t>
            </a:r>
            <a:endParaRPr lang="en-US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624907-836B-F955-2E5B-A095E678FCB4}"/>
              </a:ext>
            </a:extLst>
          </p:cNvPr>
          <p:cNvGrpSpPr/>
          <p:nvPr/>
        </p:nvGrpSpPr>
        <p:grpSpPr>
          <a:xfrm>
            <a:off x="4012863" y="2006923"/>
            <a:ext cx="4381421" cy="4486273"/>
            <a:chOff x="4012863" y="2006923"/>
            <a:chExt cx="4381421" cy="44862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90C8877-455E-ADC1-4395-76DB27984257}"/>
                </a:ext>
              </a:extLst>
            </p:cNvPr>
            <p:cNvGrpSpPr/>
            <p:nvPr/>
          </p:nvGrpSpPr>
          <p:grpSpPr>
            <a:xfrm flipH="1">
              <a:off x="4012863" y="2006923"/>
              <a:ext cx="4381421" cy="4486273"/>
              <a:chOff x="3523589" y="669137"/>
              <a:chExt cx="5311817" cy="5438935"/>
            </a:xfrm>
          </p:grpSpPr>
          <p:sp>
            <p:nvSpPr>
              <p:cNvPr id="29" name="Shape">
                <a:extLst>
                  <a:ext uri="{FF2B5EF4-FFF2-40B4-BE49-F238E27FC236}">
                    <a16:creationId xmlns:a16="http://schemas.microsoft.com/office/drawing/2014/main" id="{7C475549-CAF0-038E-113A-4A93204F3581}"/>
                  </a:ext>
                </a:extLst>
              </p:cNvPr>
              <p:cNvSpPr/>
              <p:nvPr/>
            </p:nvSpPr>
            <p:spPr>
              <a:xfrm>
                <a:off x="3523589" y="1963137"/>
                <a:ext cx="3547126" cy="4144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66" h="20991" extrusionOk="0">
                    <a:moveTo>
                      <a:pt x="20133" y="3428"/>
                    </a:moveTo>
                    <a:cubicBezTo>
                      <a:pt x="17251" y="547"/>
                      <a:pt x="12865" y="-560"/>
                      <a:pt x="8841" y="267"/>
                    </a:cubicBezTo>
                    <a:cubicBezTo>
                      <a:pt x="7190" y="607"/>
                      <a:pt x="5602" y="1271"/>
                      <a:pt x="4203" y="2271"/>
                    </a:cubicBezTo>
                    <a:cubicBezTo>
                      <a:pt x="-216" y="5433"/>
                      <a:pt x="-1234" y="10871"/>
                      <a:pt x="1549" y="15046"/>
                    </a:cubicBezTo>
                    <a:cubicBezTo>
                      <a:pt x="1879" y="15493"/>
                      <a:pt x="2241" y="15929"/>
                      <a:pt x="2637" y="16351"/>
                    </a:cubicBezTo>
                    <a:cubicBezTo>
                      <a:pt x="3033" y="16772"/>
                      <a:pt x="3451" y="17167"/>
                      <a:pt x="3888" y="17537"/>
                    </a:cubicBezTo>
                    <a:cubicBezTo>
                      <a:pt x="5871" y="19215"/>
                      <a:pt x="8255" y="20369"/>
                      <a:pt x="10790" y="20976"/>
                    </a:cubicBezTo>
                    <a:cubicBezTo>
                      <a:pt x="11058" y="21040"/>
                      <a:pt x="11334" y="20898"/>
                      <a:pt x="11399" y="20662"/>
                    </a:cubicBezTo>
                    <a:lnTo>
                      <a:pt x="11572" y="20040"/>
                    </a:lnTo>
                    <a:lnTo>
                      <a:pt x="12396" y="17068"/>
                    </a:lnTo>
                    <a:cubicBezTo>
                      <a:pt x="8183" y="14338"/>
                      <a:pt x="6535" y="9340"/>
                      <a:pt x="8746" y="4976"/>
                    </a:cubicBezTo>
                    <a:cubicBezTo>
                      <a:pt x="7946" y="6555"/>
                      <a:pt x="7993" y="8272"/>
                      <a:pt x="8711" y="9744"/>
                    </a:cubicBezTo>
                    <a:cubicBezTo>
                      <a:pt x="7611" y="7400"/>
                      <a:pt x="8312" y="4602"/>
                      <a:pt x="10617" y="2897"/>
                    </a:cubicBezTo>
                    <a:cubicBezTo>
                      <a:pt x="13550" y="729"/>
                      <a:pt x="17938" y="1084"/>
                      <a:pt x="20366" y="3667"/>
                    </a:cubicBezTo>
                    <a:cubicBezTo>
                      <a:pt x="20289" y="3586"/>
                      <a:pt x="20212" y="3506"/>
                      <a:pt x="20133" y="342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" name="Shape">
                <a:extLst>
                  <a:ext uri="{FF2B5EF4-FFF2-40B4-BE49-F238E27FC236}">
                    <a16:creationId xmlns:a16="http://schemas.microsoft.com/office/drawing/2014/main" id="{A88F03A2-CD4D-3750-538C-B618C9B57713}"/>
                  </a:ext>
                </a:extLst>
              </p:cNvPr>
              <p:cNvSpPr/>
              <p:nvPr/>
            </p:nvSpPr>
            <p:spPr>
              <a:xfrm>
                <a:off x="4855816" y="2796600"/>
                <a:ext cx="3979590" cy="2916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52" h="19974" extrusionOk="0">
                    <a:moveTo>
                      <a:pt x="20074" y="466"/>
                    </a:moveTo>
                    <a:cubicBezTo>
                      <a:pt x="20026" y="145"/>
                      <a:pt x="19790" y="-60"/>
                      <a:pt x="19554" y="16"/>
                    </a:cubicBezTo>
                    <a:lnTo>
                      <a:pt x="18931" y="213"/>
                    </a:lnTo>
                    <a:lnTo>
                      <a:pt x="16230" y="1071"/>
                    </a:lnTo>
                    <a:cubicBezTo>
                      <a:pt x="15433" y="7479"/>
                      <a:pt x="11313" y="12361"/>
                      <a:pt x="6349" y="12361"/>
                    </a:cubicBezTo>
                    <a:cubicBezTo>
                      <a:pt x="9690" y="12361"/>
                      <a:pt x="12392" y="8661"/>
                      <a:pt x="12337" y="4126"/>
                    </a:cubicBezTo>
                    <a:cubicBezTo>
                      <a:pt x="12330" y="3519"/>
                      <a:pt x="12271" y="2928"/>
                      <a:pt x="12169" y="2360"/>
                    </a:cubicBezTo>
                    <a:lnTo>
                      <a:pt x="12166" y="2362"/>
                    </a:lnTo>
                    <a:cubicBezTo>
                      <a:pt x="12471" y="4117"/>
                      <a:pt x="12349" y="6025"/>
                      <a:pt x="11711" y="7786"/>
                    </a:cubicBezTo>
                    <a:cubicBezTo>
                      <a:pt x="10321" y="11622"/>
                      <a:pt x="6915" y="13339"/>
                      <a:pt x="4006" y="11677"/>
                    </a:cubicBezTo>
                    <a:cubicBezTo>
                      <a:pt x="2513" y="10823"/>
                      <a:pt x="1414" y="9251"/>
                      <a:pt x="827" y="7389"/>
                    </a:cubicBezTo>
                    <a:cubicBezTo>
                      <a:pt x="200" y="5398"/>
                      <a:pt x="160" y="3075"/>
                      <a:pt x="858" y="940"/>
                    </a:cubicBezTo>
                    <a:cubicBezTo>
                      <a:pt x="-1071" y="6842"/>
                      <a:pt x="366" y="13604"/>
                      <a:pt x="4042" y="17295"/>
                    </a:cubicBezTo>
                    <a:cubicBezTo>
                      <a:pt x="4630" y="17885"/>
                      <a:pt x="5275" y="18398"/>
                      <a:pt x="5972" y="18815"/>
                    </a:cubicBezTo>
                    <a:cubicBezTo>
                      <a:pt x="10532" y="21540"/>
                      <a:pt x="15787" y="19296"/>
                      <a:pt x="18419" y="13818"/>
                    </a:cubicBezTo>
                    <a:cubicBezTo>
                      <a:pt x="18687" y="13197"/>
                      <a:pt x="18934" y="12550"/>
                      <a:pt x="19154" y="11876"/>
                    </a:cubicBezTo>
                    <a:cubicBezTo>
                      <a:pt x="19374" y="11203"/>
                      <a:pt x="19562" y="10520"/>
                      <a:pt x="19720" y="9833"/>
                    </a:cubicBezTo>
                    <a:cubicBezTo>
                      <a:pt x="20437" y="6719"/>
                      <a:pt x="20529" y="3505"/>
                      <a:pt x="20074" y="46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Shape">
                <a:extLst>
                  <a:ext uri="{FF2B5EF4-FFF2-40B4-BE49-F238E27FC236}">
                    <a16:creationId xmlns:a16="http://schemas.microsoft.com/office/drawing/2014/main" id="{56D9A0F7-C727-6B6C-43AD-63EF7A717C6D}"/>
                  </a:ext>
                </a:extLst>
              </p:cNvPr>
              <p:cNvSpPr/>
              <p:nvPr/>
            </p:nvSpPr>
            <p:spPr>
              <a:xfrm>
                <a:off x="4458991" y="669137"/>
                <a:ext cx="3611612" cy="3950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0" h="21600" extrusionOk="0">
                    <a:moveTo>
                      <a:pt x="11630" y="100"/>
                    </a:moveTo>
                    <a:cubicBezTo>
                      <a:pt x="11008" y="35"/>
                      <a:pt x="10375" y="0"/>
                      <a:pt x="9734" y="0"/>
                    </a:cubicBezTo>
                    <a:cubicBezTo>
                      <a:pt x="9093" y="0"/>
                      <a:pt x="8461" y="35"/>
                      <a:pt x="7838" y="100"/>
                    </a:cubicBezTo>
                    <a:cubicBezTo>
                      <a:pt x="5020" y="396"/>
                      <a:pt x="2417" y="1343"/>
                      <a:pt x="214" y="2773"/>
                    </a:cubicBezTo>
                    <a:cubicBezTo>
                      <a:pt x="-19" y="2924"/>
                      <a:pt x="-70" y="3223"/>
                      <a:pt x="103" y="3432"/>
                    </a:cubicBezTo>
                    <a:lnTo>
                      <a:pt x="556" y="3984"/>
                    </a:lnTo>
                    <a:lnTo>
                      <a:pt x="3366" y="7397"/>
                    </a:lnTo>
                    <a:cubicBezTo>
                      <a:pt x="7499" y="6504"/>
                      <a:pt x="12004" y="7699"/>
                      <a:pt x="14964" y="10810"/>
                    </a:cubicBezTo>
                    <a:cubicBezTo>
                      <a:pt x="15738" y="11597"/>
                      <a:pt x="16304" y="12558"/>
                      <a:pt x="16584" y="13616"/>
                    </a:cubicBezTo>
                    <a:cubicBezTo>
                      <a:pt x="16704" y="14070"/>
                      <a:pt x="16774" y="14541"/>
                      <a:pt x="16783" y="15026"/>
                    </a:cubicBezTo>
                    <a:cubicBezTo>
                      <a:pt x="16847" y="18646"/>
                      <a:pt x="13666" y="21600"/>
                      <a:pt x="9734" y="21600"/>
                    </a:cubicBezTo>
                    <a:cubicBezTo>
                      <a:pt x="15577" y="21600"/>
                      <a:pt x="20428" y="17702"/>
                      <a:pt x="21365" y="12587"/>
                    </a:cubicBezTo>
                    <a:cubicBezTo>
                      <a:pt x="21473" y="12000"/>
                      <a:pt x="21530" y="11396"/>
                      <a:pt x="21530" y="10780"/>
                    </a:cubicBezTo>
                    <a:cubicBezTo>
                      <a:pt x="21530" y="5397"/>
                      <a:pt x="17243" y="932"/>
                      <a:pt x="11630" y="1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F3C59032-0603-1E88-ADBC-DB2A054DB3E3}"/>
                  </a:ext>
                </a:extLst>
              </p:cNvPr>
              <p:cNvSpPr/>
              <p:nvPr/>
            </p:nvSpPr>
            <p:spPr>
              <a:xfrm>
                <a:off x="4913383" y="2234359"/>
                <a:ext cx="2394518" cy="2390504"/>
              </a:xfrm>
              <a:prstGeom prst="ellipse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34" name="Graphic 33" descr="Head with gears with solid fill">
              <a:extLst>
                <a:ext uri="{FF2B5EF4-FFF2-40B4-BE49-F238E27FC236}">
                  <a16:creationId xmlns:a16="http://schemas.microsoft.com/office/drawing/2014/main" id="{16A6F08B-202A-93B1-6729-15C0FA86F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9578" y="3761748"/>
              <a:ext cx="1012164" cy="1012164"/>
            </a:xfrm>
            <a:prstGeom prst="rect">
              <a:avLst/>
            </a:prstGeom>
          </p:spPr>
        </p:pic>
      </p:grpSp>
      <p:pic>
        <p:nvPicPr>
          <p:cNvPr id="38" name="Graphic 37" descr="Internet with solid fill">
            <a:extLst>
              <a:ext uri="{FF2B5EF4-FFF2-40B4-BE49-F238E27FC236}">
                <a16:creationId xmlns:a16="http://schemas.microsoft.com/office/drawing/2014/main" id="{B6875D24-F1FC-42A8-B700-6A2388C2B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1391" y="4355380"/>
            <a:ext cx="914400" cy="914400"/>
          </a:xfrm>
          <a:prstGeom prst="rect">
            <a:avLst/>
          </a:prstGeom>
        </p:spPr>
      </p:pic>
      <p:pic>
        <p:nvPicPr>
          <p:cNvPr id="36" name="Graphic 35" descr="Puzzle pieces with solid fill">
            <a:extLst>
              <a:ext uri="{FF2B5EF4-FFF2-40B4-BE49-F238E27FC236}">
                <a16:creationId xmlns:a16="http://schemas.microsoft.com/office/drawing/2014/main" id="{7AC23E17-8BEA-9710-0573-1097178737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9693" y="4929852"/>
            <a:ext cx="830277" cy="830277"/>
          </a:xfrm>
          <a:prstGeom prst="rect">
            <a:avLst/>
          </a:prstGeom>
        </p:spPr>
      </p:pic>
      <p:pic>
        <p:nvPicPr>
          <p:cNvPr id="41" name="Graphic 40" descr="Ribbon with solid fill">
            <a:extLst>
              <a:ext uri="{FF2B5EF4-FFF2-40B4-BE49-F238E27FC236}">
                <a16:creationId xmlns:a16="http://schemas.microsoft.com/office/drawing/2014/main" id="{08A7D931-F2B0-97A6-6A30-84A94CD18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38460" y="2115478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8B9EE8A-4A1D-E4FE-46DA-EFE206D97D00}"/>
              </a:ext>
            </a:extLst>
          </p:cNvPr>
          <p:cNvSpPr txBox="1"/>
          <p:nvPr/>
        </p:nvSpPr>
        <p:spPr>
          <a:xfrm>
            <a:off x="8733938" y="2244166"/>
            <a:ext cx="1593407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22" dirty="0">
                <a:solidFill>
                  <a:srgbClr val="E2E6E9"/>
                </a:solidFill>
                <a:latin typeface="Trebuchet MS" panose="020B0603020202020204" pitchFamily="34" charset="0"/>
                <a:ea typeface="Montserrat Bold" pitchFamily="34" charset="-122"/>
                <a:cs typeface="Montserrat Bold" pitchFamily="34" charset="-120"/>
              </a:rPr>
              <a:t>Expertise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07D01E0-9205-7549-F508-1B61500D2E77}"/>
              </a:ext>
            </a:extLst>
          </p:cNvPr>
          <p:cNvGrpSpPr/>
          <p:nvPr/>
        </p:nvGrpSpPr>
        <p:grpSpPr>
          <a:xfrm>
            <a:off x="3100749" y="4680641"/>
            <a:ext cx="1567241" cy="92075"/>
            <a:chOff x="3346450" y="2915886"/>
            <a:chExt cx="1567241" cy="92075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B45B48-B1DF-A5C2-D01E-5B04A0D043C8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3346450" y="2961924"/>
              <a:ext cx="14751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0D0C38C-8D98-EC0C-64A9-74B97E8F474B}"/>
                </a:ext>
              </a:extLst>
            </p:cNvPr>
            <p:cNvSpPr/>
            <p:nvPr/>
          </p:nvSpPr>
          <p:spPr>
            <a:xfrm>
              <a:off x="4821616" y="2915886"/>
              <a:ext cx="92075" cy="9207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DC043D-24E7-AED2-A03C-465CCEC1B171}"/>
              </a:ext>
            </a:extLst>
          </p:cNvPr>
          <p:cNvGrpSpPr/>
          <p:nvPr/>
        </p:nvGrpSpPr>
        <p:grpSpPr>
          <a:xfrm rot="10800000">
            <a:off x="7708140" y="5576360"/>
            <a:ext cx="1284105" cy="92075"/>
            <a:chOff x="3629586" y="2915886"/>
            <a:chExt cx="1284105" cy="92075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FEC99F2-9052-F063-F191-ECF473577103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rot="10800000" flipH="1">
              <a:off x="3629586" y="2961924"/>
              <a:ext cx="119203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FF969F-6F51-80CC-225B-8D756F9D1B26}"/>
                </a:ext>
              </a:extLst>
            </p:cNvPr>
            <p:cNvSpPr/>
            <p:nvPr/>
          </p:nvSpPr>
          <p:spPr>
            <a:xfrm>
              <a:off x="4821616" y="2915886"/>
              <a:ext cx="92075" cy="9207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3F5EE1-9D80-DFA8-49F6-152355CA776A}"/>
              </a:ext>
            </a:extLst>
          </p:cNvPr>
          <p:cNvGrpSpPr/>
          <p:nvPr/>
        </p:nvGrpSpPr>
        <p:grpSpPr>
          <a:xfrm rot="10800000">
            <a:off x="6866935" y="2458142"/>
            <a:ext cx="1685482" cy="92075"/>
            <a:chOff x="3228209" y="2915886"/>
            <a:chExt cx="1685482" cy="92075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3F5613E-01A3-246F-3EB6-F0891EA7850F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rot="10800000" flipH="1">
              <a:off x="3228209" y="2961924"/>
              <a:ext cx="1593407" cy="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CDBF4C7-163B-F638-DFB6-BD7B7B81C9DC}"/>
                </a:ext>
              </a:extLst>
            </p:cNvPr>
            <p:cNvSpPr/>
            <p:nvPr/>
          </p:nvSpPr>
          <p:spPr>
            <a:xfrm>
              <a:off x="4821616" y="2915886"/>
              <a:ext cx="92075" cy="92075"/>
            </a:xfrm>
            <a:prstGeom prst="ellipse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BDE218D-E357-74AB-AF25-823BE51EE5D7}"/>
              </a:ext>
            </a:extLst>
          </p:cNvPr>
          <p:cNvSpPr txBox="1"/>
          <p:nvPr/>
        </p:nvSpPr>
        <p:spPr>
          <a:xfrm>
            <a:off x="9234881" y="5391564"/>
            <a:ext cx="510558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22" dirty="0">
                <a:solidFill>
                  <a:srgbClr val="E2E6E9"/>
                </a:solidFill>
                <a:latin typeface="Trebuchet MS" panose="020B0603020202020204" pitchFamily="34" charset="0"/>
                <a:ea typeface="Montserrat Bold" pitchFamily="34" charset="-122"/>
                <a:cs typeface="Montserrat Bold" pitchFamily="34" charset="-120"/>
              </a:rPr>
              <a:t>AI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5A4109-FC8C-DC16-BC4C-96D77E0A5AFB}"/>
              </a:ext>
            </a:extLst>
          </p:cNvPr>
          <p:cNvSpPr txBox="1"/>
          <p:nvPr/>
        </p:nvSpPr>
        <p:spPr>
          <a:xfrm>
            <a:off x="971709" y="4454938"/>
            <a:ext cx="1942274" cy="45140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879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9327F-03C3-6398-FA51-2F527891E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4815134A-ABEA-1510-D23B-881C3FCE24DF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E8E2FE77-9D50-53EE-4204-2C0D11BA980F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88B80EC-DA3C-96D9-E1E6-BEC8BAC022A4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DD3C248-9ACB-2E48-26C6-D5116276D049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9B7535D4-3C16-4FB2-E8C6-C3BD0FAB004C}"/>
              </a:ext>
            </a:extLst>
          </p:cNvPr>
          <p:cNvSpPr txBox="1"/>
          <p:nvPr/>
        </p:nvSpPr>
        <p:spPr>
          <a:xfrm>
            <a:off x="6188561" y="5913901"/>
            <a:ext cx="367447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800" b="1" spc="-47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THANK YOU</a:t>
            </a:r>
          </a:p>
        </p:txBody>
      </p:sp>
      <p:sp>
        <p:nvSpPr>
          <p:cNvPr id="3" name="Freeform 13">
            <a:extLst>
              <a:ext uri="{FF2B5EF4-FFF2-40B4-BE49-F238E27FC236}">
                <a16:creationId xmlns:a16="http://schemas.microsoft.com/office/drawing/2014/main" id="{BEA18334-A393-FF8C-9AF4-F3F83EAA7927}"/>
              </a:ext>
            </a:extLst>
          </p:cNvPr>
          <p:cNvSpPr/>
          <p:nvPr/>
        </p:nvSpPr>
        <p:spPr>
          <a:xfrm>
            <a:off x="10051978" y="6288350"/>
            <a:ext cx="836055" cy="222813"/>
          </a:xfrm>
          <a:custGeom>
            <a:avLst/>
            <a:gdLst/>
            <a:ahLst/>
            <a:cxnLst/>
            <a:rect l="l" t="t" r="r" b="b"/>
            <a:pathLst>
              <a:path w="1993491" h="498373">
                <a:moveTo>
                  <a:pt x="0" y="0"/>
                </a:moveTo>
                <a:lnTo>
                  <a:pt x="1993491" y="0"/>
                </a:lnTo>
                <a:lnTo>
                  <a:pt x="1993491" y="498373"/>
                </a:lnTo>
                <a:lnTo>
                  <a:pt x="0" y="498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C01E6A8-3AC0-3746-950D-9ED8FBF31D91}"/>
              </a:ext>
            </a:extLst>
          </p:cNvPr>
          <p:cNvSpPr txBox="1"/>
          <p:nvPr/>
        </p:nvSpPr>
        <p:spPr>
          <a:xfrm>
            <a:off x="542332" y="1657090"/>
            <a:ext cx="679601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spc="-2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Proxima Nova Condensed Bold"/>
                <a:cs typeface="Proxima Nova Condensed Bold"/>
                <a:sym typeface="Proxima Nova Condensed Bold"/>
              </a:rPr>
              <a:t>Embrace the Future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9087-54AF-94C4-9AAB-C51253A2FA4F}"/>
              </a:ext>
            </a:extLst>
          </p:cNvPr>
          <p:cNvSpPr txBox="1"/>
          <p:nvPr/>
        </p:nvSpPr>
        <p:spPr>
          <a:xfrm>
            <a:off x="434310" y="2857105"/>
            <a:ext cx="7196657" cy="1557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Trebuchet MS" panose="020B0603020202020204" pitchFamily="34" charset="0"/>
                <a:ea typeface="Source Sans Pro" pitchFamily="34" charset="-122"/>
                <a:cs typeface="Source Sans Pro" pitchFamily="34" charset="-120"/>
              </a:rPr>
              <a:t>Your creativity and adaptability are your greatest assets. Embrace AI as your ally. Shape a future where creativity and technology walk hand in hand.</a:t>
            </a:r>
          </a:p>
        </p:txBody>
      </p:sp>
      <p:pic>
        <p:nvPicPr>
          <p:cNvPr id="6146" name="Picture 2" descr="Flat Glowing abstract financial graph with marketing projections concept as A dynamic visual of a gl | Premium AI-generated image">
            <a:extLst>
              <a:ext uri="{FF2B5EF4-FFF2-40B4-BE49-F238E27FC236}">
                <a16:creationId xmlns:a16="http://schemas.microsoft.com/office/drawing/2014/main" id="{01634CFF-A388-9319-2343-661530CE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967" y="1204458"/>
            <a:ext cx="4014571" cy="401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7CB6-B2F0-3D1E-3F98-4EEF3059B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292823F2-A3D1-571A-7A70-9084A6185719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70DEFA6C-D8FB-B89D-4643-898DF31095A1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EA447C8C-8A47-815E-4195-16C739D0241E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98B0365C-61E3-3E80-DBA7-13CEBB14FDE6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C74B6C68-9AAF-D97C-A0B4-66485A30C814}"/>
              </a:ext>
            </a:extLst>
          </p:cNvPr>
          <p:cNvGrpSpPr/>
          <p:nvPr/>
        </p:nvGrpSpPr>
        <p:grpSpPr>
          <a:xfrm>
            <a:off x="4884518" y="1397054"/>
            <a:ext cx="6099858" cy="4604419"/>
            <a:chOff x="-64917" y="-38100"/>
            <a:chExt cx="2347365" cy="131054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180EA9C-9A6B-B8AD-B85B-DDD3606F08DB}"/>
                </a:ext>
              </a:extLst>
            </p:cNvPr>
            <p:cNvSpPr/>
            <p:nvPr/>
          </p:nvSpPr>
          <p:spPr>
            <a:xfrm>
              <a:off x="-64917" y="37618"/>
              <a:ext cx="2315242" cy="1229321"/>
            </a:xfrm>
            <a:custGeom>
              <a:avLst/>
              <a:gdLst/>
              <a:ahLst/>
              <a:cxnLst/>
              <a:rect l="l" t="t" r="r" b="b"/>
              <a:pathLst>
                <a:path w="2282448" h="1272448">
                  <a:moveTo>
                    <a:pt x="62534" y="0"/>
                  </a:moveTo>
                  <a:lnTo>
                    <a:pt x="2219914" y="0"/>
                  </a:lnTo>
                  <a:cubicBezTo>
                    <a:pt x="2254451" y="0"/>
                    <a:pt x="2282448" y="27998"/>
                    <a:pt x="2282448" y="62534"/>
                  </a:cubicBezTo>
                  <a:lnTo>
                    <a:pt x="2282448" y="1209914"/>
                  </a:lnTo>
                  <a:cubicBezTo>
                    <a:pt x="2282448" y="1244451"/>
                    <a:pt x="2254451" y="1272448"/>
                    <a:pt x="2219914" y="1272448"/>
                  </a:cubicBezTo>
                  <a:lnTo>
                    <a:pt x="62534" y="1272448"/>
                  </a:lnTo>
                  <a:cubicBezTo>
                    <a:pt x="27998" y="1272448"/>
                    <a:pt x="0" y="1244451"/>
                    <a:pt x="0" y="1209914"/>
                  </a:cubicBezTo>
                  <a:lnTo>
                    <a:pt x="0" y="62534"/>
                  </a:lnTo>
                  <a:cubicBezTo>
                    <a:pt x="0" y="27998"/>
                    <a:pt x="27998" y="0"/>
                    <a:pt x="62534" y="0"/>
                  </a:cubicBezTo>
                  <a:close/>
                </a:path>
              </a:pathLst>
            </a:custGeom>
            <a:solidFill>
              <a:srgbClr val="FABC3F"/>
            </a:solidFill>
          </p:spPr>
          <p:txBody>
            <a:bodyPr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Trebuchet MS" panose="020B0603020202020204" pitchFamily="34" charset="0"/>
                  <a:ea typeface="Cascadia Code SemiBold" panose="020B0609020000020004" pitchFamily="49" charset="0"/>
                  <a:cs typeface="Times New Roman" panose="02020603050405020304" pitchFamily="18" charset="0"/>
                </a:rPr>
                <a:t>Web development powers the digital world.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Trebuchet MS" panose="020B0603020202020204" pitchFamily="34" charset="0"/>
                  <a:ea typeface="Cascadia Code SemiBold" panose="020B0609020000020004" pitchFamily="49" charset="0"/>
                  <a:cs typeface="Times New Roman" panose="02020603050405020304" pitchFamily="18" charset="0"/>
                </a:rPr>
                <a:t>From social media to online shopping, it’s everywhere.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dirty="0">
                <a:solidFill>
                  <a:srgbClr val="002060"/>
                </a:solidFill>
              </a:endParaRPr>
            </a:p>
            <a:p>
              <a:r>
                <a:rPr lang="en-US" sz="2400" b="1" dirty="0">
                  <a:solidFill>
                    <a:srgbClr val="002060"/>
                  </a:solidFill>
                  <a:latin typeface="Trebuchet MS" panose="020B0603020202020204" pitchFamily="34" charset="0"/>
                </a:rPr>
                <a:t>Today’s topics: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atin typeface="Trebuchet MS" panose="020B0603020202020204" pitchFamily="34" charset="0"/>
                </a:rPr>
                <a:t>What is web development ?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atin typeface="Trebuchet MS" panose="020B0603020202020204" pitchFamily="34" charset="0"/>
                </a:rPr>
                <a:t>Types of web development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atin typeface="Trebuchet MS" panose="020B0603020202020204" pitchFamily="34" charset="0"/>
                </a:rPr>
                <a:t>Industry demand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atin typeface="Trebuchet MS" panose="020B0603020202020204" pitchFamily="34" charset="0"/>
                </a:rPr>
                <a:t>How MNCs recruit web developers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atin typeface="Trebuchet MS" panose="020B0603020202020204" pitchFamily="34" charset="0"/>
                </a:rPr>
                <a:t>Salary &amp; career growth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latin typeface="Trebuchet MS" panose="020B0603020202020204" pitchFamily="34" charset="0"/>
                </a:rPr>
                <a:t>Skills &amp; tools needed</a:t>
              </a:r>
              <a:endParaRPr lang="en-IN" dirty="0">
                <a:latin typeface="Trebuchet MS" panose="020B0603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74F23BB-343E-6311-14FB-777563C1DFE4}"/>
                </a:ext>
              </a:extLst>
            </p:cNvPr>
            <p:cNvSpPr txBox="1"/>
            <p:nvPr/>
          </p:nvSpPr>
          <p:spPr>
            <a:xfrm>
              <a:off x="0" y="-38100"/>
              <a:ext cx="2282448" cy="131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7B34A033-A35C-091E-8033-532DBBE4596D}"/>
              </a:ext>
            </a:extLst>
          </p:cNvPr>
          <p:cNvSpPr txBox="1"/>
          <p:nvPr/>
        </p:nvSpPr>
        <p:spPr>
          <a:xfrm>
            <a:off x="3180727" y="237136"/>
            <a:ext cx="6103950" cy="925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400" b="1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INTRODUCTION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FC0D2E08-D547-0A69-33C8-9582390827EA}"/>
              </a:ext>
            </a:extLst>
          </p:cNvPr>
          <p:cNvSpPr/>
          <p:nvPr/>
        </p:nvSpPr>
        <p:spPr>
          <a:xfrm>
            <a:off x="1554699" y="544009"/>
            <a:ext cx="1478835" cy="380265"/>
          </a:xfrm>
          <a:custGeom>
            <a:avLst/>
            <a:gdLst/>
            <a:ahLst/>
            <a:cxnLst/>
            <a:rect l="l" t="t" r="r" b="b"/>
            <a:pathLst>
              <a:path w="1461456" h="365364">
                <a:moveTo>
                  <a:pt x="0" y="0"/>
                </a:moveTo>
                <a:lnTo>
                  <a:pt x="1461456" y="0"/>
                </a:lnTo>
                <a:lnTo>
                  <a:pt x="1461456" y="365364"/>
                </a:lnTo>
                <a:lnTo>
                  <a:pt x="0" y="365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209A822D-F8FD-083A-35FD-3602FB61D1D0}"/>
              </a:ext>
            </a:extLst>
          </p:cNvPr>
          <p:cNvSpPr/>
          <p:nvPr/>
        </p:nvSpPr>
        <p:spPr>
          <a:xfrm>
            <a:off x="8847257" y="544009"/>
            <a:ext cx="1478835" cy="380265"/>
          </a:xfrm>
          <a:custGeom>
            <a:avLst/>
            <a:gdLst/>
            <a:ahLst/>
            <a:cxnLst/>
            <a:rect l="l" t="t" r="r" b="b"/>
            <a:pathLst>
              <a:path w="1461456" h="365364">
                <a:moveTo>
                  <a:pt x="0" y="0"/>
                </a:moveTo>
                <a:lnTo>
                  <a:pt x="1461456" y="0"/>
                </a:lnTo>
                <a:lnTo>
                  <a:pt x="1461456" y="365364"/>
                </a:lnTo>
                <a:lnTo>
                  <a:pt x="0" y="365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074" name="Picture 2" descr="Web Developer PNGs for Free Download">
            <a:extLst>
              <a:ext uri="{FF2B5EF4-FFF2-40B4-BE49-F238E27FC236}">
                <a16:creationId xmlns:a16="http://schemas.microsoft.com/office/drawing/2014/main" id="{8655E990-5100-BF88-7D48-0732B3334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3" y="1301912"/>
            <a:ext cx="5012079" cy="501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oftware Development Process - Unique Software Development Dallas">
            <a:extLst>
              <a:ext uri="{FF2B5EF4-FFF2-40B4-BE49-F238E27FC236}">
                <a16:creationId xmlns:a16="http://schemas.microsoft.com/office/drawing/2014/main" id="{DF345777-0284-385A-BCD8-FBB9C10C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084" y="3103537"/>
            <a:ext cx="5900892" cy="39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7">
            <a:extLst>
              <a:ext uri="{FF2B5EF4-FFF2-40B4-BE49-F238E27FC236}">
                <a16:creationId xmlns:a16="http://schemas.microsoft.com/office/drawing/2014/main" id="{01C0825B-D3F5-6955-577E-2EAAE76548F6}"/>
              </a:ext>
            </a:extLst>
          </p:cNvPr>
          <p:cNvSpPr/>
          <p:nvPr/>
        </p:nvSpPr>
        <p:spPr>
          <a:xfrm>
            <a:off x="-3595895" y="3290167"/>
            <a:ext cx="977194" cy="271936"/>
          </a:xfrm>
          <a:custGeom>
            <a:avLst/>
            <a:gdLst/>
            <a:ahLst/>
            <a:cxnLst/>
            <a:rect l="l" t="t" r="r" b="b"/>
            <a:pathLst>
              <a:path w="1461456" h="365364">
                <a:moveTo>
                  <a:pt x="0" y="0"/>
                </a:moveTo>
                <a:lnTo>
                  <a:pt x="1461456" y="0"/>
                </a:lnTo>
                <a:lnTo>
                  <a:pt x="1461456" y="365364"/>
                </a:lnTo>
                <a:lnTo>
                  <a:pt x="0" y="365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3724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F34EF-FCB7-4390-251B-2DB571FA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B376DBE4-6954-38BC-D9CC-0B4DDC5C428F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14BF196-134C-9A64-3C7D-10614D40C852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E67E015F-FE61-B186-6868-37A7E6FC2B1B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98C1DF69-2DC0-92E7-1A53-6B4632F8D141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052" name="Picture 4" descr="Software Development Process - Unique Software Development Dallas">
            <a:extLst>
              <a:ext uri="{FF2B5EF4-FFF2-40B4-BE49-F238E27FC236}">
                <a16:creationId xmlns:a16="http://schemas.microsoft.com/office/drawing/2014/main" id="{034DA9E0-7083-4547-B4C6-3BD25C802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84" y="2575483"/>
            <a:ext cx="5900892" cy="39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6">
            <a:extLst>
              <a:ext uri="{FF2B5EF4-FFF2-40B4-BE49-F238E27FC236}">
                <a16:creationId xmlns:a16="http://schemas.microsoft.com/office/drawing/2014/main" id="{DB27151F-74EC-79A9-70D3-4CDB4C6E1ABA}"/>
              </a:ext>
            </a:extLst>
          </p:cNvPr>
          <p:cNvGrpSpPr/>
          <p:nvPr/>
        </p:nvGrpSpPr>
        <p:grpSpPr>
          <a:xfrm>
            <a:off x="631227" y="873852"/>
            <a:ext cx="5200733" cy="2329008"/>
            <a:chOff x="0" y="-38100"/>
            <a:chExt cx="2048534" cy="824146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9F6025-15DD-F87F-F7D5-AA40CBF11D05}"/>
                </a:ext>
              </a:extLst>
            </p:cNvPr>
            <p:cNvSpPr/>
            <p:nvPr/>
          </p:nvSpPr>
          <p:spPr>
            <a:xfrm>
              <a:off x="0" y="0"/>
              <a:ext cx="2048534" cy="786046"/>
            </a:xfrm>
            <a:custGeom>
              <a:avLst/>
              <a:gdLst/>
              <a:ahLst/>
              <a:cxnLst/>
              <a:rect l="l" t="t" r="r" b="b"/>
              <a:pathLst>
                <a:path w="2048534" h="786046">
                  <a:moveTo>
                    <a:pt x="69675" y="0"/>
                  </a:moveTo>
                  <a:lnTo>
                    <a:pt x="1978859" y="0"/>
                  </a:lnTo>
                  <a:cubicBezTo>
                    <a:pt x="2017339" y="0"/>
                    <a:pt x="2048534" y="31195"/>
                    <a:pt x="2048534" y="69675"/>
                  </a:cubicBezTo>
                  <a:lnTo>
                    <a:pt x="2048534" y="716371"/>
                  </a:lnTo>
                  <a:cubicBezTo>
                    <a:pt x="2048534" y="754852"/>
                    <a:pt x="2017339" y="786046"/>
                    <a:pt x="1978859" y="786046"/>
                  </a:cubicBezTo>
                  <a:lnTo>
                    <a:pt x="69675" y="786046"/>
                  </a:lnTo>
                  <a:cubicBezTo>
                    <a:pt x="51196" y="786046"/>
                    <a:pt x="33474" y="778706"/>
                    <a:pt x="20407" y="765639"/>
                  </a:cubicBezTo>
                  <a:cubicBezTo>
                    <a:pt x="7341" y="752572"/>
                    <a:pt x="0" y="734850"/>
                    <a:pt x="0" y="716371"/>
                  </a:cubicBezTo>
                  <a:lnTo>
                    <a:pt x="0" y="69675"/>
                  </a:lnTo>
                  <a:cubicBezTo>
                    <a:pt x="0" y="31195"/>
                    <a:pt x="31195" y="0"/>
                    <a:pt x="69675" y="0"/>
                  </a:cubicBezTo>
                  <a:close/>
                </a:path>
              </a:pathLst>
            </a:custGeom>
            <a:solidFill>
              <a:srgbClr val="FABC3F"/>
            </a:solidFill>
          </p:spPr>
          <p:txBody>
            <a:bodyPr/>
            <a:lstStyle/>
            <a:p>
              <a:pPr algn="ctr"/>
              <a:r>
                <a:rPr lang="en-US" sz="2400" b="1" dirty="0">
                  <a:latin typeface="Trebuchet MS" panose="020B0603020202020204" pitchFamily="34" charset="0"/>
                </a:rPr>
                <a:t>Building and maintaining websites &amp; web applications.</a:t>
              </a:r>
            </a:p>
            <a:p>
              <a:pPr algn="ctr"/>
              <a:endParaRPr lang="en-US" sz="2400" b="1" dirty="0">
                <a:latin typeface="Trebuchet MS" panose="020B0603020202020204" pitchFamily="34" charset="0"/>
              </a:endParaRPr>
            </a:p>
            <a:p>
              <a:pPr algn="ctr"/>
              <a:r>
                <a:rPr lang="en-US" sz="2400" b="1" dirty="0">
                  <a:latin typeface="Trebuchet MS" panose="020B0603020202020204" pitchFamily="34" charset="0"/>
                </a:rPr>
                <a:t>Includes designing, coding, testing, and deploying.</a:t>
              </a:r>
            </a:p>
            <a:p>
              <a:endParaRPr lang="en-IN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6D1858E-0908-1651-8494-41E67C46E7C9}"/>
                </a:ext>
              </a:extLst>
            </p:cNvPr>
            <p:cNvSpPr txBox="1"/>
            <p:nvPr/>
          </p:nvSpPr>
          <p:spPr>
            <a:xfrm>
              <a:off x="0" y="-38100"/>
              <a:ext cx="2048534" cy="824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2C33BCE5-C13B-0B10-EF75-847A185FD68B}"/>
              </a:ext>
            </a:extLst>
          </p:cNvPr>
          <p:cNvGrpSpPr/>
          <p:nvPr/>
        </p:nvGrpSpPr>
        <p:grpSpPr>
          <a:xfrm>
            <a:off x="631227" y="3819162"/>
            <a:ext cx="5200733" cy="2329008"/>
            <a:chOff x="0" y="-38100"/>
            <a:chExt cx="2048534" cy="824146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F96D716-3602-0D20-BAFB-D52CA0F64112}"/>
                </a:ext>
              </a:extLst>
            </p:cNvPr>
            <p:cNvSpPr/>
            <p:nvPr/>
          </p:nvSpPr>
          <p:spPr>
            <a:xfrm>
              <a:off x="0" y="0"/>
              <a:ext cx="2048534" cy="786046"/>
            </a:xfrm>
            <a:custGeom>
              <a:avLst/>
              <a:gdLst/>
              <a:ahLst/>
              <a:cxnLst/>
              <a:rect l="l" t="t" r="r" b="b"/>
              <a:pathLst>
                <a:path w="2048534" h="786046">
                  <a:moveTo>
                    <a:pt x="69675" y="0"/>
                  </a:moveTo>
                  <a:lnTo>
                    <a:pt x="1978859" y="0"/>
                  </a:lnTo>
                  <a:cubicBezTo>
                    <a:pt x="2017339" y="0"/>
                    <a:pt x="2048534" y="31195"/>
                    <a:pt x="2048534" y="69675"/>
                  </a:cubicBezTo>
                  <a:lnTo>
                    <a:pt x="2048534" y="716371"/>
                  </a:lnTo>
                  <a:cubicBezTo>
                    <a:pt x="2048534" y="754852"/>
                    <a:pt x="2017339" y="786046"/>
                    <a:pt x="1978859" y="786046"/>
                  </a:cubicBezTo>
                  <a:lnTo>
                    <a:pt x="69675" y="786046"/>
                  </a:lnTo>
                  <a:cubicBezTo>
                    <a:pt x="51196" y="786046"/>
                    <a:pt x="33474" y="778706"/>
                    <a:pt x="20407" y="765639"/>
                  </a:cubicBezTo>
                  <a:cubicBezTo>
                    <a:pt x="7341" y="752572"/>
                    <a:pt x="0" y="734850"/>
                    <a:pt x="0" y="716371"/>
                  </a:cubicBezTo>
                  <a:lnTo>
                    <a:pt x="0" y="69675"/>
                  </a:lnTo>
                  <a:cubicBezTo>
                    <a:pt x="0" y="31195"/>
                    <a:pt x="31195" y="0"/>
                    <a:pt x="69675" y="0"/>
                  </a:cubicBezTo>
                  <a:close/>
                </a:path>
              </a:pathLst>
            </a:custGeom>
            <a:solidFill>
              <a:srgbClr val="FABC3F"/>
            </a:solidFill>
          </p:spPr>
          <p:txBody>
            <a:bodyPr/>
            <a:lstStyle/>
            <a:p>
              <a:r>
                <a:rPr lang="en-IN" sz="2800" b="1" dirty="0">
                  <a:solidFill>
                    <a:srgbClr val="002060"/>
                  </a:solidFill>
                  <a:latin typeface="Trebuchet MS" panose="020B0603020202020204" pitchFamily="34" charset="0"/>
                </a:rPr>
                <a:t>Examples:</a:t>
              </a:r>
            </a:p>
            <a:p>
              <a:pPr marL="400050" indent="-400050">
                <a:lnSpc>
                  <a:spcPct val="150000"/>
                </a:lnSpc>
                <a:buFont typeface="+mj-lt"/>
                <a:buAutoNum type="romanLcPeriod"/>
              </a:pPr>
              <a:r>
                <a:rPr lang="en-IN" dirty="0">
                  <a:latin typeface="Trebuchet MS" panose="020B0603020202020204" pitchFamily="34" charset="0"/>
                </a:rPr>
                <a:t>E-commerce (Amazon)</a:t>
              </a:r>
            </a:p>
            <a:p>
              <a:pPr marL="400050" indent="-400050">
                <a:lnSpc>
                  <a:spcPct val="150000"/>
                </a:lnSpc>
                <a:buFont typeface="+mj-lt"/>
                <a:buAutoNum type="romanLcPeriod"/>
              </a:pPr>
              <a:r>
                <a:rPr lang="en-IN" dirty="0">
                  <a:latin typeface="Trebuchet MS" panose="020B0603020202020204" pitchFamily="34" charset="0"/>
                </a:rPr>
                <a:t>Social media (Instagram)</a:t>
              </a:r>
            </a:p>
            <a:p>
              <a:pPr marL="400050" indent="-400050">
                <a:lnSpc>
                  <a:spcPct val="150000"/>
                </a:lnSpc>
                <a:buFont typeface="+mj-lt"/>
                <a:buAutoNum type="romanLcPeriod"/>
              </a:pPr>
              <a:r>
                <a:rPr lang="en-IN" dirty="0">
                  <a:latin typeface="Trebuchet MS" panose="020B0603020202020204" pitchFamily="34" charset="0"/>
                </a:rPr>
                <a:t>Streaming (Netflix)</a:t>
              </a:r>
            </a:p>
            <a:p>
              <a:pPr marL="400050" indent="-400050">
                <a:lnSpc>
                  <a:spcPct val="150000"/>
                </a:lnSpc>
                <a:buFont typeface="+mj-lt"/>
                <a:buAutoNum type="romanLcPeriod"/>
              </a:pPr>
              <a:r>
                <a:rPr lang="en-IN" dirty="0">
                  <a:latin typeface="Trebuchet MS" panose="020B0603020202020204" pitchFamily="34" charset="0"/>
                </a:rPr>
                <a:t>Food delivery (Zomato)</a:t>
              </a:r>
            </a:p>
            <a:p>
              <a:endParaRPr lang="en-IN" dirty="0"/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E643A5ED-ED93-CE23-FB04-E92449C4E038}"/>
                </a:ext>
              </a:extLst>
            </p:cNvPr>
            <p:cNvSpPr txBox="1"/>
            <p:nvPr/>
          </p:nvSpPr>
          <p:spPr>
            <a:xfrm>
              <a:off x="0" y="-38100"/>
              <a:ext cx="2048534" cy="824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7">
            <a:extLst>
              <a:ext uri="{FF2B5EF4-FFF2-40B4-BE49-F238E27FC236}">
                <a16:creationId xmlns:a16="http://schemas.microsoft.com/office/drawing/2014/main" id="{CC6A26E6-30A3-1B89-71D3-200574EA18D6}"/>
              </a:ext>
            </a:extLst>
          </p:cNvPr>
          <p:cNvSpPr/>
          <p:nvPr/>
        </p:nvSpPr>
        <p:spPr>
          <a:xfrm>
            <a:off x="2703631" y="3428878"/>
            <a:ext cx="977194" cy="271936"/>
          </a:xfrm>
          <a:custGeom>
            <a:avLst/>
            <a:gdLst/>
            <a:ahLst/>
            <a:cxnLst/>
            <a:rect l="l" t="t" r="r" b="b"/>
            <a:pathLst>
              <a:path w="1461456" h="365364">
                <a:moveTo>
                  <a:pt x="0" y="0"/>
                </a:moveTo>
                <a:lnTo>
                  <a:pt x="1461456" y="0"/>
                </a:lnTo>
                <a:lnTo>
                  <a:pt x="1461456" y="365364"/>
                </a:lnTo>
                <a:lnTo>
                  <a:pt x="0" y="3653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A66D397-0319-3685-7B55-6C5E53568A42}"/>
              </a:ext>
            </a:extLst>
          </p:cNvPr>
          <p:cNvSpPr txBox="1"/>
          <p:nvPr/>
        </p:nvSpPr>
        <p:spPr>
          <a:xfrm>
            <a:off x="6245284" y="873852"/>
            <a:ext cx="6057973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What is Web Development ?</a:t>
            </a:r>
          </a:p>
        </p:txBody>
      </p:sp>
      <p:pic>
        <p:nvPicPr>
          <p:cNvPr id="21" name="Picture 4" descr="Certification Course On Core &amp; Advance Java Programming - Chanakyans">
            <a:extLst>
              <a:ext uri="{FF2B5EF4-FFF2-40B4-BE49-F238E27FC236}">
                <a16:creationId xmlns:a16="http://schemas.microsoft.com/office/drawing/2014/main" id="{C134BD21-5C83-8F66-0DA4-F8838EFF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5860" y="3043683"/>
            <a:ext cx="3467649" cy="346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37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5553B-AAB1-4C25-7DDF-72352A05B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0A4806FF-B65A-DEAD-4F34-DCEC588587C2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704F242D-141A-189C-C649-F479693394C2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5B3F80B5-147C-656F-1E40-E7F0307AA1AE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BA47E78-ACB0-4F9E-ABAA-95A340771764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8ABA7D2D-2D40-D9A6-1DF0-DA5FA7E79305}"/>
              </a:ext>
            </a:extLst>
          </p:cNvPr>
          <p:cNvGrpSpPr/>
          <p:nvPr/>
        </p:nvGrpSpPr>
        <p:grpSpPr>
          <a:xfrm>
            <a:off x="4956827" y="873852"/>
            <a:ext cx="6864160" cy="5110298"/>
            <a:chOff x="0" y="-38100"/>
            <a:chExt cx="2048534" cy="180833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8CF045F-F068-5234-65C2-CDA8AA9F98FB}"/>
                </a:ext>
              </a:extLst>
            </p:cNvPr>
            <p:cNvSpPr/>
            <p:nvPr/>
          </p:nvSpPr>
          <p:spPr>
            <a:xfrm>
              <a:off x="0" y="0"/>
              <a:ext cx="2048534" cy="1770237"/>
            </a:xfrm>
            <a:custGeom>
              <a:avLst/>
              <a:gdLst/>
              <a:ahLst/>
              <a:cxnLst/>
              <a:rect l="l" t="t" r="r" b="b"/>
              <a:pathLst>
                <a:path w="2048534" h="786046">
                  <a:moveTo>
                    <a:pt x="69675" y="0"/>
                  </a:moveTo>
                  <a:lnTo>
                    <a:pt x="1978859" y="0"/>
                  </a:lnTo>
                  <a:cubicBezTo>
                    <a:pt x="2017339" y="0"/>
                    <a:pt x="2048534" y="31195"/>
                    <a:pt x="2048534" y="69675"/>
                  </a:cubicBezTo>
                  <a:lnTo>
                    <a:pt x="2048534" y="716371"/>
                  </a:lnTo>
                  <a:cubicBezTo>
                    <a:pt x="2048534" y="754852"/>
                    <a:pt x="2017339" y="786046"/>
                    <a:pt x="1978859" y="786046"/>
                  </a:cubicBezTo>
                  <a:lnTo>
                    <a:pt x="69675" y="786046"/>
                  </a:lnTo>
                  <a:cubicBezTo>
                    <a:pt x="51196" y="786046"/>
                    <a:pt x="33474" y="778706"/>
                    <a:pt x="20407" y="765639"/>
                  </a:cubicBezTo>
                  <a:cubicBezTo>
                    <a:pt x="7341" y="752572"/>
                    <a:pt x="0" y="734850"/>
                    <a:pt x="0" y="716371"/>
                  </a:cubicBezTo>
                  <a:lnTo>
                    <a:pt x="0" y="69675"/>
                  </a:lnTo>
                  <a:cubicBezTo>
                    <a:pt x="0" y="31195"/>
                    <a:pt x="31195" y="0"/>
                    <a:pt x="69675" y="0"/>
                  </a:cubicBezTo>
                  <a:close/>
                </a:path>
              </a:pathLst>
            </a:custGeom>
            <a:solidFill>
              <a:srgbClr val="FABC3F"/>
            </a:solidFill>
          </p:spPr>
          <p:txBody>
            <a:bodyPr/>
            <a:lstStyle/>
            <a:p>
              <a:pPr marL="342900" indent="-342900">
                <a:buFont typeface="+mj-lt"/>
                <a:buAutoNum type="alphaUcPeriod"/>
              </a:pPr>
              <a:r>
                <a:rPr lang="en-IN" sz="2300" b="1" dirty="0">
                  <a:solidFill>
                    <a:srgbClr val="002060"/>
                  </a:solidFill>
                  <a:latin typeface="Trebuchet MS" panose="020B0603020202020204" pitchFamily="34" charset="0"/>
                </a:rPr>
                <a:t>Frontend Development: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IN" sz="2300" dirty="0">
                  <a:latin typeface="Trebuchet MS" panose="020B0603020202020204" pitchFamily="34" charset="0"/>
                </a:rPr>
                <a:t>Creates user interfaces using HTML, CSS, JS.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IN" sz="2300" dirty="0">
                  <a:latin typeface="Trebuchet MS" panose="020B0603020202020204" pitchFamily="34" charset="0"/>
                </a:rPr>
                <a:t>Frameworks: React, Angular, Vue.js.</a:t>
              </a:r>
            </a:p>
            <a:p>
              <a:pPr marL="342900" indent="-342900">
                <a:buFont typeface="+mj-lt"/>
                <a:buAutoNum type="alphaUcPeriod"/>
              </a:pPr>
              <a:endParaRPr lang="en-IN" sz="2300" dirty="0">
                <a:latin typeface="Trebuchet MS" panose="020B0603020202020204" pitchFamily="34" charset="0"/>
              </a:endParaRPr>
            </a:p>
            <a:p>
              <a:pPr marL="342900" indent="-342900">
                <a:buFont typeface="+mj-lt"/>
                <a:buAutoNum type="alphaUcPeriod"/>
              </a:pPr>
              <a:r>
                <a:rPr lang="en-IN" sz="2300" b="1" dirty="0">
                  <a:solidFill>
                    <a:srgbClr val="002060"/>
                  </a:solidFill>
                  <a:latin typeface="Trebuchet MS" panose="020B0603020202020204" pitchFamily="34" charset="0"/>
                </a:rPr>
                <a:t>Backend Development: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IN" sz="2300" dirty="0">
                  <a:latin typeface="Trebuchet MS" panose="020B0603020202020204" pitchFamily="34" charset="0"/>
                </a:rPr>
                <a:t>Manages data &amp; functionality.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IN" sz="2300" dirty="0">
                  <a:latin typeface="Trebuchet MS" panose="020B0603020202020204" pitchFamily="34" charset="0"/>
                </a:rPr>
                <a:t>Technologies: Node.js, Python, PHP, Java.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IN" sz="2300" dirty="0">
                  <a:latin typeface="Trebuchet MS" panose="020B0603020202020204" pitchFamily="34" charset="0"/>
                </a:rPr>
                <a:t>Databases: MySQL, MongoDB.</a:t>
              </a:r>
            </a:p>
            <a:p>
              <a:pPr marL="342900" indent="-342900">
                <a:buFont typeface="+mj-lt"/>
                <a:buAutoNum type="alphaUcPeriod"/>
              </a:pPr>
              <a:endParaRPr lang="en-IN" sz="2300" dirty="0">
                <a:latin typeface="Trebuchet MS" panose="020B0603020202020204" pitchFamily="34" charset="0"/>
              </a:endParaRPr>
            </a:p>
            <a:p>
              <a:pPr marL="342900" indent="-342900">
                <a:buFont typeface="+mj-lt"/>
                <a:buAutoNum type="alphaUcPeriod"/>
              </a:pPr>
              <a:r>
                <a:rPr lang="en-IN" sz="2300" b="1" dirty="0">
                  <a:solidFill>
                    <a:srgbClr val="002060"/>
                  </a:solidFill>
                  <a:latin typeface="Trebuchet MS" panose="020B0603020202020204" pitchFamily="34" charset="0"/>
                </a:rPr>
                <a:t>Full Stack Development: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IN" sz="2300" dirty="0">
                  <a:latin typeface="Trebuchet MS" panose="020B0603020202020204" pitchFamily="34" charset="0"/>
                </a:rPr>
                <a:t>Works on both frontend &amp; backend.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IN" sz="2300" dirty="0">
                  <a:latin typeface="Trebuchet MS" panose="020B0603020202020204" pitchFamily="34" charset="0"/>
                </a:rPr>
                <a:t>Handles full web projects.</a:t>
              </a:r>
            </a:p>
            <a:p>
              <a:endParaRPr lang="en-IN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1A67D416-75B0-C27A-C523-40DB9D30A949}"/>
                </a:ext>
              </a:extLst>
            </p:cNvPr>
            <p:cNvSpPr txBox="1"/>
            <p:nvPr/>
          </p:nvSpPr>
          <p:spPr>
            <a:xfrm>
              <a:off x="0" y="-38100"/>
              <a:ext cx="2048534" cy="824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F5EBC73F-84EF-E928-D7E5-20C0BB219B59}"/>
              </a:ext>
            </a:extLst>
          </p:cNvPr>
          <p:cNvSpPr txBox="1"/>
          <p:nvPr/>
        </p:nvSpPr>
        <p:spPr>
          <a:xfrm>
            <a:off x="258128" y="839594"/>
            <a:ext cx="5286145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Types of Web Development</a:t>
            </a:r>
          </a:p>
        </p:txBody>
      </p:sp>
      <p:pic>
        <p:nvPicPr>
          <p:cNvPr id="5124" name="Picture 4" descr="Certification Course On Core &amp; Advance Java Programming - Chanakyans">
            <a:extLst>
              <a:ext uri="{FF2B5EF4-FFF2-40B4-BE49-F238E27FC236}">
                <a16:creationId xmlns:a16="http://schemas.microsoft.com/office/drawing/2014/main" id="{DEB5578E-22CB-628B-4A32-BF6B9BED6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2" y="3003793"/>
            <a:ext cx="3467649" cy="346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6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EC03-30C9-77F3-D539-1B98DDABD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6FAC3318-0717-52DF-717F-9E8CC68FF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8"/>
          <a:stretch/>
        </p:blipFill>
        <p:spPr bwMode="auto">
          <a:xfrm>
            <a:off x="7038591" y="3047415"/>
            <a:ext cx="4580082" cy="335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7">
            <a:extLst>
              <a:ext uri="{FF2B5EF4-FFF2-40B4-BE49-F238E27FC236}">
                <a16:creationId xmlns:a16="http://schemas.microsoft.com/office/drawing/2014/main" id="{18BB9D3D-993C-F555-97F3-AFF7930C2443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FE08DC0E-EF9D-1DFF-8714-2635D73F7B84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2831A581-9B65-F962-5372-48999B73260C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7A6E95A-DE84-F8E5-BFA4-2483C2551A2C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CE553551-B5A2-DABF-6DB2-F5B70DCDC8F8}"/>
              </a:ext>
            </a:extLst>
          </p:cNvPr>
          <p:cNvGrpSpPr/>
          <p:nvPr/>
        </p:nvGrpSpPr>
        <p:grpSpPr>
          <a:xfrm>
            <a:off x="245063" y="873852"/>
            <a:ext cx="6494895" cy="5145648"/>
            <a:chOff x="-11011" y="-38100"/>
            <a:chExt cx="2059545" cy="1820846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32C3378-89E1-0F2A-0424-4532A5D39095}"/>
                </a:ext>
              </a:extLst>
            </p:cNvPr>
            <p:cNvSpPr/>
            <p:nvPr/>
          </p:nvSpPr>
          <p:spPr>
            <a:xfrm>
              <a:off x="-11011" y="12509"/>
              <a:ext cx="2048534" cy="1770237"/>
            </a:xfrm>
            <a:custGeom>
              <a:avLst/>
              <a:gdLst/>
              <a:ahLst/>
              <a:cxnLst/>
              <a:rect l="l" t="t" r="r" b="b"/>
              <a:pathLst>
                <a:path w="2048534" h="786046">
                  <a:moveTo>
                    <a:pt x="69675" y="0"/>
                  </a:moveTo>
                  <a:lnTo>
                    <a:pt x="1978859" y="0"/>
                  </a:lnTo>
                  <a:cubicBezTo>
                    <a:pt x="2017339" y="0"/>
                    <a:pt x="2048534" y="31195"/>
                    <a:pt x="2048534" y="69675"/>
                  </a:cubicBezTo>
                  <a:lnTo>
                    <a:pt x="2048534" y="716371"/>
                  </a:lnTo>
                  <a:cubicBezTo>
                    <a:pt x="2048534" y="754852"/>
                    <a:pt x="2017339" y="786046"/>
                    <a:pt x="1978859" y="786046"/>
                  </a:cubicBezTo>
                  <a:lnTo>
                    <a:pt x="69675" y="786046"/>
                  </a:lnTo>
                  <a:cubicBezTo>
                    <a:pt x="51196" y="786046"/>
                    <a:pt x="33474" y="778706"/>
                    <a:pt x="20407" y="765639"/>
                  </a:cubicBezTo>
                  <a:cubicBezTo>
                    <a:pt x="7341" y="752572"/>
                    <a:pt x="0" y="734850"/>
                    <a:pt x="0" y="716371"/>
                  </a:cubicBezTo>
                  <a:lnTo>
                    <a:pt x="0" y="69675"/>
                  </a:lnTo>
                  <a:cubicBezTo>
                    <a:pt x="0" y="31195"/>
                    <a:pt x="31195" y="0"/>
                    <a:pt x="69675" y="0"/>
                  </a:cubicBezTo>
                  <a:close/>
                </a:path>
              </a:pathLst>
            </a:custGeom>
            <a:solidFill>
              <a:srgbClr val="FABC3F"/>
            </a:solidFill>
          </p:spPr>
          <p:txBody>
            <a:bodyPr/>
            <a:lstStyle/>
            <a:p>
              <a:pPr>
                <a:lnSpc>
                  <a:spcPct val="150000"/>
                </a:lnSpc>
              </a:pPr>
              <a:r>
                <a:rPr lang="en-US" sz="2600" b="1" dirty="0">
                  <a:solidFill>
                    <a:srgbClr val="002060"/>
                  </a:solidFill>
                  <a:latin typeface="Trebuchet MS" panose="020B0603020202020204" pitchFamily="34" charset="0"/>
                </a:rPr>
                <a:t>Businesses are rapidly moving online.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600" dirty="0">
                  <a:latin typeface="Trebuchet MS" panose="020B0603020202020204" pitchFamily="34" charset="0"/>
                </a:rPr>
                <a:t>Industries hiring: Healthcare, Finance, Education, E-commerce, Entertainment.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600" dirty="0">
                  <a:latin typeface="Trebuchet MS" panose="020B0603020202020204" pitchFamily="34" charset="0"/>
                </a:rPr>
                <a:t>Web development market to grow 20% in 5 years.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600" dirty="0">
                  <a:latin typeface="Trebuchet MS" panose="020B0603020202020204" pitchFamily="34" charset="0"/>
                </a:rPr>
                <a:t>1.8+ billion websites and counting.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600" dirty="0">
                  <a:latin typeface="Trebuchet MS" panose="020B0603020202020204" pitchFamily="34" charset="0"/>
                </a:rPr>
                <a:t>Billions invested in web technologies.</a:t>
              </a:r>
              <a:endParaRPr lang="en-IN" sz="2600" dirty="0">
                <a:latin typeface="Trebuchet MS" panose="020B0603020202020204" pitchFamily="34" charset="0"/>
              </a:endParaRP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524728F-F165-0F84-1458-FB419BE60479}"/>
                </a:ext>
              </a:extLst>
            </p:cNvPr>
            <p:cNvSpPr txBox="1"/>
            <p:nvPr/>
          </p:nvSpPr>
          <p:spPr>
            <a:xfrm>
              <a:off x="0" y="-38100"/>
              <a:ext cx="2048534" cy="824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FB68ED2F-53FD-121F-4873-CED74038B0DE}"/>
              </a:ext>
            </a:extLst>
          </p:cNvPr>
          <p:cNvSpPr txBox="1"/>
          <p:nvPr/>
        </p:nvSpPr>
        <p:spPr>
          <a:xfrm>
            <a:off x="6950297" y="566009"/>
            <a:ext cx="46683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800" b="1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Growing Demand for Web Developer</a:t>
            </a:r>
          </a:p>
        </p:txBody>
      </p:sp>
      <p:pic>
        <p:nvPicPr>
          <p:cNvPr id="2" name="Picture 4" descr="2025 Event Home – P2PSC Live">
            <a:extLst>
              <a:ext uri="{FF2B5EF4-FFF2-40B4-BE49-F238E27FC236}">
                <a16:creationId xmlns:a16="http://schemas.microsoft.com/office/drawing/2014/main" id="{0914F73E-A8BB-5601-8A95-6B079465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374" y="-8332218"/>
            <a:ext cx="20309026" cy="130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065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48ED-FCF5-2412-B800-EBE8C8ED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8DAE6B78-5915-0A3F-DA0B-B2EDC67F7357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4B5575DB-E1F5-AE1D-2D38-FF3480E58AA3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B1419F1B-A016-1067-97A8-E335BC87AB70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888B79D6-B7AA-964C-A2A5-8F38108D6D11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66415E8E-B54B-B8BF-EFCC-58F951EF4549}"/>
              </a:ext>
            </a:extLst>
          </p:cNvPr>
          <p:cNvSpPr txBox="1"/>
          <p:nvPr/>
        </p:nvSpPr>
        <p:spPr>
          <a:xfrm>
            <a:off x="258128" y="839594"/>
            <a:ext cx="6165821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b="1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How MNCs Recruit Web Developers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0CA44301-851B-C12A-7BEA-029C3EFA7971}"/>
              </a:ext>
            </a:extLst>
          </p:cNvPr>
          <p:cNvGrpSpPr/>
          <p:nvPr/>
        </p:nvGrpSpPr>
        <p:grpSpPr>
          <a:xfrm>
            <a:off x="5876242" y="744088"/>
            <a:ext cx="5200733" cy="2329008"/>
            <a:chOff x="0" y="-38100"/>
            <a:chExt cx="2048534" cy="824146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21F42F82-3B11-FFA9-13E3-3101DA01F92A}"/>
                </a:ext>
              </a:extLst>
            </p:cNvPr>
            <p:cNvSpPr/>
            <p:nvPr/>
          </p:nvSpPr>
          <p:spPr>
            <a:xfrm>
              <a:off x="0" y="0"/>
              <a:ext cx="2048534" cy="786046"/>
            </a:xfrm>
            <a:custGeom>
              <a:avLst/>
              <a:gdLst/>
              <a:ahLst/>
              <a:cxnLst/>
              <a:rect l="l" t="t" r="r" b="b"/>
              <a:pathLst>
                <a:path w="2048534" h="786046">
                  <a:moveTo>
                    <a:pt x="69675" y="0"/>
                  </a:moveTo>
                  <a:lnTo>
                    <a:pt x="1978859" y="0"/>
                  </a:lnTo>
                  <a:cubicBezTo>
                    <a:pt x="2017339" y="0"/>
                    <a:pt x="2048534" y="31195"/>
                    <a:pt x="2048534" y="69675"/>
                  </a:cubicBezTo>
                  <a:lnTo>
                    <a:pt x="2048534" y="716371"/>
                  </a:lnTo>
                  <a:cubicBezTo>
                    <a:pt x="2048534" y="754852"/>
                    <a:pt x="2017339" y="786046"/>
                    <a:pt x="1978859" y="786046"/>
                  </a:cubicBezTo>
                  <a:lnTo>
                    <a:pt x="69675" y="786046"/>
                  </a:lnTo>
                  <a:cubicBezTo>
                    <a:pt x="51196" y="786046"/>
                    <a:pt x="33474" y="778706"/>
                    <a:pt x="20407" y="765639"/>
                  </a:cubicBezTo>
                  <a:cubicBezTo>
                    <a:pt x="7341" y="752572"/>
                    <a:pt x="0" y="734850"/>
                    <a:pt x="0" y="716371"/>
                  </a:cubicBezTo>
                  <a:lnTo>
                    <a:pt x="0" y="69675"/>
                  </a:lnTo>
                  <a:cubicBezTo>
                    <a:pt x="0" y="31195"/>
                    <a:pt x="31195" y="0"/>
                    <a:pt x="69675" y="0"/>
                  </a:cubicBezTo>
                  <a:close/>
                </a:path>
              </a:pathLst>
            </a:custGeom>
            <a:solidFill>
              <a:srgbClr val="FABC3F"/>
            </a:solidFill>
          </p:spPr>
          <p:txBody>
            <a:bodyPr/>
            <a:lstStyle/>
            <a:p>
              <a:r>
                <a:rPr lang="en-US" sz="2000" b="1" dirty="0">
                  <a:solidFill>
                    <a:srgbClr val="002060"/>
                  </a:solidFill>
                  <a:latin typeface="Trebuchet MS" panose="020B0603020202020204" pitchFamily="34" charset="0"/>
                </a:rPr>
                <a:t>What companies look for: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dirty="0">
                  <a:latin typeface="Trebuchet MS" panose="020B0603020202020204" pitchFamily="34" charset="0"/>
                </a:rPr>
                <a:t>Technical skills: Languages, Frameworks, Databases.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dirty="0">
                  <a:latin typeface="Trebuchet MS" panose="020B0603020202020204" pitchFamily="34" charset="0"/>
                </a:rPr>
                <a:t>Problem-solving &amp; algorithms knowledge.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dirty="0">
                  <a:latin typeface="Trebuchet MS" panose="020B0603020202020204" pitchFamily="34" charset="0"/>
                </a:rPr>
                <a:t>Real-world projects, GitHub profile.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000" dirty="0">
                  <a:latin typeface="Trebuchet MS" panose="020B0603020202020204" pitchFamily="34" charset="0"/>
                </a:rPr>
                <a:t>Communication &amp; teamwork skills.</a:t>
              </a:r>
            </a:p>
            <a:p>
              <a:endParaRPr lang="en-IN" sz="1050" dirty="0"/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F04C8B90-D9D6-B3FC-298E-2311255FEA1B}"/>
                </a:ext>
              </a:extLst>
            </p:cNvPr>
            <p:cNvSpPr txBox="1"/>
            <p:nvPr/>
          </p:nvSpPr>
          <p:spPr>
            <a:xfrm>
              <a:off x="0" y="-38100"/>
              <a:ext cx="2048534" cy="824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4BF39A5E-1CE8-2EA7-37A0-291B3AABA3F2}"/>
              </a:ext>
            </a:extLst>
          </p:cNvPr>
          <p:cNvGrpSpPr/>
          <p:nvPr/>
        </p:nvGrpSpPr>
        <p:grpSpPr>
          <a:xfrm>
            <a:off x="5876242" y="3689398"/>
            <a:ext cx="5200733" cy="2329008"/>
            <a:chOff x="0" y="-38100"/>
            <a:chExt cx="2048534" cy="824146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1D035AFD-9298-E53E-8143-4C9A75BE7825}"/>
                </a:ext>
              </a:extLst>
            </p:cNvPr>
            <p:cNvSpPr/>
            <p:nvPr/>
          </p:nvSpPr>
          <p:spPr>
            <a:xfrm>
              <a:off x="0" y="0"/>
              <a:ext cx="2048534" cy="786046"/>
            </a:xfrm>
            <a:custGeom>
              <a:avLst/>
              <a:gdLst/>
              <a:ahLst/>
              <a:cxnLst/>
              <a:rect l="l" t="t" r="r" b="b"/>
              <a:pathLst>
                <a:path w="2048534" h="786046">
                  <a:moveTo>
                    <a:pt x="69675" y="0"/>
                  </a:moveTo>
                  <a:lnTo>
                    <a:pt x="1978859" y="0"/>
                  </a:lnTo>
                  <a:cubicBezTo>
                    <a:pt x="2017339" y="0"/>
                    <a:pt x="2048534" y="31195"/>
                    <a:pt x="2048534" y="69675"/>
                  </a:cubicBezTo>
                  <a:lnTo>
                    <a:pt x="2048534" y="716371"/>
                  </a:lnTo>
                  <a:cubicBezTo>
                    <a:pt x="2048534" y="754852"/>
                    <a:pt x="2017339" y="786046"/>
                    <a:pt x="1978859" y="786046"/>
                  </a:cubicBezTo>
                  <a:lnTo>
                    <a:pt x="69675" y="786046"/>
                  </a:lnTo>
                  <a:cubicBezTo>
                    <a:pt x="51196" y="786046"/>
                    <a:pt x="33474" y="778706"/>
                    <a:pt x="20407" y="765639"/>
                  </a:cubicBezTo>
                  <a:cubicBezTo>
                    <a:pt x="7341" y="752572"/>
                    <a:pt x="0" y="734850"/>
                    <a:pt x="0" y="716371"/>
                  </a:cubicBezTo>
                  <a:lnTo>
                    <a:pt x="0" y="69675"/>
                  </a:lnTo>
                  <a:cubicBezTo>
                    <a:pt x="0" y="31195"/>
                    <a:pt x="31195" y="0"/>
                    <a:pt x="69675" y="0"/>
                  </a:cubicBezTo>
                  <a:close/>
                </a:path>
              </a:pathLst>
            </a:custGeom>
            <a:solidFill>
              <a:srgbClr val="FABC3F"/>
            </a:solidFill>
          </p:spPr>
          <p:txBody>
            <a:bodyPr/>
            <a:lstStyle/>
            <a:p>
              <a:r>
                <a:rPr lang="en-US" sz="2600" b="1" dirty="0">
                  <a:solidFill>
                    <a:srgbClr val="002060"/>
                  </a:solidFill>
                </a:rPr>
                <a:t>Recruitment Methods: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500" dirty="0"/>
                <a:t>Hackathons &amp; coding challenges.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500" dirty="0"/>
                <a:t>Technical interviews.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500" dirty="0"/>
                <a:t>Campus placements &amp; online portfolios.</a:t>
              </a:r>
            </a:p>
          </p:txBody>
        </p: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7B5C2D52-F972-3C80-CCCB-F8C5932D611F}"/>
                </a:ext>
              </a:extLst>
            </p:cNvPr>
            <p:cNvSpPr txBox="1"/>
            <p:nvPr/>
          </p:nvSpPr>
          <p:spPr>
            <a:xfrm>
              <a:off x="0" y="-38100"/>
              <a:ext cx="2048534" cy="824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7">
            <a:extLst>
              <a:ext uri="{FF2B5EF4-FFF2-40B4-BE49-F238E27FC236}">
                <a16:creationId xmlns:a16="http://schemas.microsoft.com/office/drawing/2014/main" id="{E4061212-BA56-A977-DB47-7C2656A2D773}"/>
              </a:ext>
            </a:extLst>
          </p:cNvPr>
          <p:cNvSpPr/>
          <p:nvPr/>
        </p:nvSpPr>
        <p:spPr>
          <a:xfrm>
            <a:off x="7948646" y="3299114"/>
            <a:ext cx="977194" cy="271936"/>
          </a:xfrm>
          <a:custGeom>
            <a:avLst/>
            <a:gdLst/>
            <a:ahLst/>
            <a:cxnLst/>
            <a:rect l="l" t="t" r="r" b="b"/>
            <a:pathLst>
              <a:path w="1461456" h="365364">
                <a:moveTo>
                  <a:pt x="0" y="0"/>
                </a:moveTo>
                <a:lnTo>
                  <a:pt x="1461456" y="0"/>
                </a:lnTo>
                <a:lnTo>
                  <a:pt x="1461456" y="365364"/>
                </a:lnTo>
                <a:lnTo>
                  <a:pt x="0" y="3653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196" name="Picture 4" descr="2025 Event Home – P2PSC Live">
            <a:extLst>
              <a:ext uri="{FF2B5EF4-FFF2-40B4-BE49-F238E27FC236}">
                <a16:creationId xmlns:a16="http://schemas.microsoft.com/office/drawing/2014/main" id="{4FAA113E-07E5-1911-29FE-625FD0FF2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78" y="2041185"/>
            <a:ext cx="6029420" cy="387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9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0D03-9A50-90DF-D9FF-5A672A42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20BCA214-9072-B7BD-07E7-A7BFB457F0AD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2DF03543-4CB6-1E91-6A7A-B97D05BA0327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271A2F9A-D373-3773-FA35-180D9711B59F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6EB2E88A-C8E3-6A95-3AB4-F4B4D8FB7C9F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3AF9746F-EF76-A317-C17D-AC1ECC6E1626}"/>
              </a:ext>
            </a:extLst>
          </p:cNvPr>
          <p:cNvGrpSpPr/>
          <p:nvPr/>
        </p:nvGrpSpPr>
        <p:grpSpPr>
          <a:xfrm>
            <a:off x="434310" y="4307532"/>
            <a:ext cx="6109784" cy="1708595"/>
            <a:chOff x="-11011" y="-38100"/>
            <a:chExt cx="2059545" cy="1820846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1836B8-3D1D-1E83-BC67-047133D9C4FA}"/>
                </a:ext>
              </a:extLst>
            </p:cNvPr>
            <p:cNvSpPr/>
            <p:nvPr/>
          </p:nvSpPr>
          <p:spPr>
            <a:xfrm>
              <a:off x="-11011" y="12509"/>
              <a:ext cx="2048534" cy="1770237"/>
            </a:xfrm>
            <a:custGeom>
              <a:avLst/>
              <a:gdLst/>
              <a:ahLst/>
              <a:cxnLst/>
              <a:rect l="l" t="t" r="r" b="b"/>
              <a:pathLst>
                <a:path w="2048534" h="786046">
                  <a:moveTo>
                    <a:pt x="69675" y="0"/>
                  </a:moveTo>
                  <a:lnTo>
                    <a:pt x="1978859" y="0"/>
                  </a:lnTo>
                  <a:cubicBezTo>
                    <a:pt x="2017339" y="0"/>
                    <a:pt x="2048534" y="31195"/>
                    <a:pt x="2048534" y="69675"/>
                  </a:cubicBezTo>
                  <a:lnTo>
                    <a:pt x="2048534" y="716371"/>
                  </a:lnTo>
                  <a:cubicBezTo>
                    <a:pt x="2048534" y="754852"/>
                    <a:pt x="2017339" y="786046"/>
                    <a:pt x="1978859" y="786046"/>
                  </a:cubicBezTo>
                  <a:lnTo>
                    <a:pt x="69675" y="786046"/>
                  </a:lnTo>
                  <a:cubicBezTo>
                    <a:pt x="51196" y="786046"/>
                    <a:pt x="33474" y="778706"/>
                    <a:pt x="20407" y="765639"/>
                  </a:cubicBezTo>
                  <a:cubicBezTo>
                    <a:pt x="7341" y="752572"/>
                    <a:pt x="0" y="734850"/>
                    <a:pt x="0" y="716371"/>
                  </a:cubicBezTo>
                  <a:lnTo>
                    <a:pt x="0" y="69675"/>
                  </a:lnTo>
                  <a:cubicBezTo>
                    <a:pt x="0" y="31195"/>
                    <a:pt x="31195" y="0"/>
                    <a:pt x="69675" y="0"/>
                  </a:cubicBezTo>
                  <a:close/>
                </a:path>
              </a:pathLst>
            </a:custGeom>
            <a:solidFill>
              <a:srgbClr val="FABC3F"/>
            </a:solidFill>
          </p:spPr>
          <p:txBody>
            <a:bodyPr/>
            <a:lstStyle/>
            <a:p>
              <a:r>
                <a:rPr lang="en-US" sz="3200" b="1" dirty="0">
                  <a:solidFill>
                    <a:srgbClr val="002060"/>
                  </a:solidFill>
                  <a:latin typeface="Trebuchet MS" panose="020B0603020202020204" pitchFamily="34" charset="0"/>
                </a:rPr>
                <a:t>Alternative Career Paths: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3200" dirty="0">
                  <a:latin typeface="Trebuchet MS" panose="020B0603020202020204" pitchFamily="34" charset="0"/>
                </a:rPr>
                <a:t>Freelancing (earn in dollars).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3200" dirty="0">
                  <a:latin typeface="Trebuchet MS" panose="020B0603020202020204" pitchFamily="34" charset="0"/>
                </a:rPr>
                <a:t>Startups &amp; tech businesses.</a:t>
              </a:r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313534C7-268C-230C-010C-73987157E783}"/>
                </a:ext>
              </a:extLst>
            </p:cNvPr>
            <p:cNvSpPr txBox="1"/>
            <p:nvPr/>
          </p:nvSpPr>
          <p:spPr>
            <a:xfrm>
              <a:off x="0" y="-38100"/>
              <a:ext cx="2048534" cy="824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F465CF74-4784-43D7-58BE-F971CCCEF0CD}"/>
              </a:ext>
            </a:extLst>
          </p:cNvPr>
          <p:cNvSpPr txBox="1"/>
          <p:nvPr/>
        </p:nvSpPr>
        <p:spPr>
          <a:xfrm>
            <a:off x="6950297" y="1016871"/>
            <a:ext cx="466837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800" b="1" spc="-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 Condensed Bold"/>
                <a:ea typeface="Proxima Nova Condensed Bold"/>
                <a:cs typeface="Proxima Nova Condensed Bold"/>
                <a:sym typeface="Proxima Nova Condensed Bold"/>
              </a:rPr>
              <a:t>Salary &amp; Career Growth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47B30-FCC6-8284-84FB-8E45CBC94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93" b="93796" l="9167" r="90000">
                        <a14:foregroundMark x1="17917" y1="40833" x2="23750" y2="37315"/>
                        <a14:foregroundMark x1="39417" y1="19074" x2="39417" y2="25833"/>
                        <a14:foregroundMark x1="10750" y1="69074" x2="10250" y2="62315"/>
                        <a14:foregroundMark x1="9417" y1="69352" x2="9167" y2="61389"/>
                        <a14:foregroundMark x1="62167" y1="7593" x2="69083" y2="13148"/>
                        <a14:foregroundMark x1="30417" y1="89352" x2="56583" y2="86574"/>
                        <a14:foregroundMark x1="56583" y1="86574" x2="72000" y2="90556"/>
                        <a14:foregroundMark x1="59833" y1="93796" x2="76000" y2="86111"/>
                        <a14:foregroundMark x1="88417" y1="80556" x2="89500" y2="75833"/>
                        <a14:backgroundMark x1="29083" y1="46389" x2="33333" y2="33519"/>
                        <a14:backgroundMark x1="33333" y1="33519" x2="33583" y2="40833"/>
                        <a14:backgroundMark x1="57167" y1="14630" x2="59250" y2="13704"/>
                        <a14:backgroundMark x1="58750" y1="5185" x2="57917" y2="17222"/>
                        <a14:backgroundMark x1="58750" y1="8704" x2="60333" y2="12870"/>
                        <a14:backgroundMark x1="81250" y1="95278" x2="86583" y2="90000"/>
                        <a14:backgroundMark x1="40750" y1="47593" x2="43333" y2="4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97" y="2582447"/>
            <a:ext cx="4368719" cy="3931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C290C-E57E-5CC5-8AC7-A6326CE9DCAA}"/>
              </a:ext>
            </a:extLst>
          </p:cNvPr>
          <p:cNvSpPr txBox="1"/>
          <p:nvPr/>
        </p:nvSpPr>
        <p:spPr>
          <a:xfrm>
            <a:off x="516535" y="907246"/>
            <a:ext cx="5263587" cy="2956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Entry-Level: ₹3-6 LPA</a:t>
            </a:r>
          </a:p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Mid-Level: ₹6-12 LPA</a:t>
            </a:r>
          </a:p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Senior: ₹12-25 LPA</a:t>
            </a:r>
          </a:p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Lead/Architect: ₹25+ LPA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E4B7C5-1113-D386-91FD-4E29815AEF6C}"/>
              </a:ext>
            </a:extLst>
          </p:cNvPr>
          <p:cNvGrpSpPr/>
          <p:nvPr/>
        </p:nvGrpSpPr>
        <p:grpSpPr>
          <a:xfrm>
            <a:off x="-46145" y="-13320351"/>
            <a:ext cx="12582243" cy="10310912"/>
            <a:chOff x="3633114" y="1177071"/>
            <a:chExt cx="4986725" cy="4583058"/>
          </a:xfrm>
        </p:grpSpPr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CF115B8-C384-C648-46D8-24D0B6043971}"/>
                </a:ext>
              </a:extLst>
            </p:cNvPr>
            <p:cNvSpPr/>
            <p:nvPr/>
          </p:nvSpPr>
          <p:spPr>
            <a:xfrm rot="20924557">
              <a:off x="6424743" y="1275826"/>
              <a:ext cx="1287411" cy="123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90"/>
                  </a:moveTo>
                  <a:cubicBezTo>
                    <a:pt x="1868" y="10364"/>
                    <a:pt x="3614" y="11540"/>
                    <a:pt x="5217" y="12879"/>
                  </a:cubicBezTo>
                  <a:cubicBezTo>
                    <a:pt x="6496" y="13954"/>
                    <a:pt x="7653" y="15130"/>
                    <a:pt x="8729" y="16388"/>
                  </a:cubicBezTo>
                  <a:cubicBezTo>
                    <a:pt x="10069" y="17990"/>
                    <a:pt x="11247" y="19734"/>
                    <a:pt x="12221" y="21600"/>
                  </a:cubicBezTo>
                  <a:lnTo>
                    <a:pt x="17459" y="18091"/>
                  </a:lnTo>
                  <a:lnTo>
                    <a:pt x="21600" y="15333"/>
                  </a:lnTo>
                  <a:cubicBezTo>
                    <a:pt x="20565" y="13508"/>
                    <a:pt x="19408" y="11763"/>
                    <a:pt x="18108" y="10121"/>
                  </a:cubicBezTo>
                  <a:lnTo>
                    <a:pt x="13967" y="12879"/>
                  </a:lnTo>
                  <a:cubicBezTo>
                    <a:pt x="12404" y="10952"/>
                    <a:pt x="10638" y="9188"/>
                    <a:pt x="8709" y="7626"/>
                  </a:cubicBezTo>
                  <a:lnTo>
                    <a:pt x="11470" y="3488"/>
                  </a:lnTo>
                  <a:cubicBezTo>
                    <a:pt x="9826" y="2190"/>
                    <a:pt x="8080" y="1034"/>
                    <a:pt x="6253" y="0"/>
                  </a:cubicBezTo>
                  <a:lnTo>
                    <a:pt x="3492" y="4137"/>
                  </a:lnTo>
                  <a:lnTo>
                    <a:pt x="0" y="939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FD8984B9-420C-8F2E-FBF1-A40F7B1D8481}"/>
                </a:ext>
              </a:extLst>
            </p:cNvPr>
            <p:cNvSpPr/>
            <p:nvPr/>
          </p:nvSpPr>
          <p:spPr>
            <a:xfrm rot="21369519">
              <a:off x="7545296" y="2638579"/>
              <a:ext cx="732036" cy="1235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31" y="14521"/>
                  </a:moveTo>
                  <a:cubicBezTo>
                    <a:pt x="13246" y="13308"/>
                    <a:pt x="13388" y="12074"/>
                    <a:pt x="13388" y="10820"/>
                  </a:cubicBezTo>
                  <a:cubicBezTo>
                    <a:pt x="13388" y="9566"/>
                    <a:pt x="13281" y="8333"/>
                    <a:pt x="13031" y="7119"/>
                  </a:cubicBezTo>
                  <a:lnTo>
                    <a:pt x="21600" y="6148"/>
                  </a:lnTo>
                  <a:cubicBezTo>
                    <a:pt x="21172" y="4045"/>
                    <a:pt x="20458" y="2002"/>
                    <a:pt x="19458" y="0"/>
                  </a:cubicBezTo>
                  <a:lnTo>
                    <a:pt x="10889" y="971"/>
                  </a:lnTo>
                  <a:lnTo>
                    <a:pt x="0" y="2204"/>
                  </a:lnTo>
                  <a:cubicBezTo>
                    <a:pt x="1107" y="4166"/>
                    <a:pt x="1821" y="6229"/>
                    <a:pt x="2142" y="8333"/>
                  </a:cubicBezTo>
                  <a:cubicBezTo>
                    <a:pt x="2249" y="9142"/>
                    <a:pt x="2321" y="9971"/>
                    <a:pt x="2321" y="10800"/>
                  </a:cubicBezTo>
                  <a:cubicBezTo>
                    <a:pt x="2321" y="11629"/>
                    <a:pt x="2249" y="12458"/>
                    <a:pt x="2142" y="13267"/>
                  </a:cubicBezTo>
                  <a:cubicBezTo>
                    <a:pt x="1821" y="15391"/>
                    <a:pt x="1071" y="17434"/>
                    <a:pt x="0" y="19396"/>
                  </a:cubicBezTo>
                  <a:lnTo>
                    <a:pt x="10889" y="20629"/>
                  </a:lnTo>
                  <a:lnTo>
                    <a:pt x="19458" y="21600"/>
                  </a:lnTo>
                  <a:cubicBezTo>
                    <a:pt x="20458" y="19618"/>
                    <a:pt x="21172" y="17555"/>
                    <a:pt x="21600" y="15452"/>
                  </a:cubicBezTo>
                  <a:lnTo>
                    <a:pt x="13031" y="14521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E13EC0C4-3777-D719-B93B-3E629D8C3623}"/>
                </a:ext>
              </a:extLst>
            </p:cNvPr>
            <p:cNvSpPr/>
            <p:nvPr/>
          </p:nvSpPr>
          <p:spPr>
            <a:xfrm rot="381630">
              <a:off x="4032742" y="3856979"/>
              <a:ext cx="1287411" cy="123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10"/>
                  </a:moveTo>
                  <a:cubicBezTo>
                    <a:pt x="19732" y="11236"/>
                    <a:pt x="17986" y="10060"/>
                    <a:pt x="16383" y="8721"/>
                  </a:cubicBezTo>
                  <a:cubicBezTo>
                    <a:pt x="15104" y="7646"/>
                    <a:pt x="13947" y="6470"/>
                    <a:pt x="12871" y="5212"/>
                  </a:cubicBezTo>
                  <a:cubicBezTo>
                    <a:pt x="11531" y="3610"/>
                    <a:pt x="10353" y="1866"/>
                    <a:pt x="9379" y="0"/>
                  </a:cubicBezTo>
                  <a:lnTo>
                    <a:pt x="4141" y="3509"/>
                  </a:lnTo>
                  <a:lnTo>
                    <a:pt x="0" y="6267"/>
                  </a:lnTo>
                  <a:cubicBezTo>
                    <a:pt x="1035" y="8092"/>
                    <a:pt x="2192" y="9837"/>
                    <a:pt x="3492" y="11479"/>
                  </a:cubicBezTo>
                  <a:lnTo>
                    <a:pt x="7633" y="8721"/>
                  </a:lnTo>
                  <a:cubicBezTo>
                    <a:pt x="9196" y="10648"/>
                    <a:pt x="10962" y="12412"/>
                    <a:pt x="12891" y="13974"/>
                  </a:cubicBezTo>
                  <a:lnTo>
                    <a:pt x="10130" y="18112"/>
                  </a:lnTo>
                  <a:cubicBezTo>
                    <a:pt x="11774" y="19410"/>
                    <a:pt x="13520" y="20566"/>
                    <a:pt x="15347" y="21600"/>
                  </a:cubicBezTo>
                  <a:lnTo>
                    <a:pt x="18108" y="17463"/>
                  </a:lnTo>
                  <a:lnTo>
                    <a:pt x="21600" y="122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45082B2D-670A-1116-C21D-D2A8DB576BE7}"/>
                </a:ext>
              </a:extLst>
            </p:cNvPr>
            <p:cNvSpPr/>
            <p:nvPr/>
          </p:nvSpPr>
          <p:spPr>
            <a:xfrm rot="20388887">
              <a:off x="4768247" y="1463226"/>
              <a:ext cx="1294671" cy="699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41" y="21600"/>
                  </a:moveTo>
                  <a:cubicBezTo>
                    <a:pt x="4199" y="20493"/>
                    <a:pt x="6258" y="19779"/>
                    <a:pt x="8357" y="19458"/>
                  </a:cubicBezTo>
                  <a:cubicBezTo>
                    <a:pt x="9165" y="19351"/>
                    <a:pt x="9993" y="19279"/>
                    <a:pt x="10820" y="19279"/>
                  </a:cubicBezTo>
                  <a:cubicBezTo>
                    <a:pt x="11648" y="19279"/>
                    <a:pt x="12475" y="19351"/>
                    <a:pt x="13283" y="19458"/>
                  </a:cubicBezTo>
                  <a:cubicBezTo>
                    <a:pt x="15403" y="19779"/>
                    <a:pt x="17441" y="20529"/>
                    <a:pt x="19400" y="21600"/>
                  </a:cubicBezTo>
                  <a:lnTo>
                    <a:pt x="20631" y="10711"/>
                  </a:lnTo>
                  <a:lnTo>
                    <a:pt x="21600" y="2142"/>
                  </a:lnTo>
                  <a:cubicBezTo>
                    <a:pt x="19622" y="1142"/>
                    <a:pt x="17563" y="428"/>
                    <a:pt x="15463" y="0"/>
                  </a:cubicBezTo>
                  <a:lnTo>
                    <a:pt x="14494" y="8569"/>
                  </a:lnTo>
                  <a:cubicBezTo>
                    <a:pt x="13283" y="8354"/>
                    <a:pt x="12052" y="8212"/>
                    <a:pt x="10800" y="8212"/>
                  </a:cubicBezTo>
                  <a:cubicBezTo>
                    <a:pt x="9548" y="8212"/>
                    <a:pt x="8317" y="8319"/>
                    <a:pt x="7106" y="8569"/>
                  </a:cubicBezTo>
                  <a:lnTo>
                    <a:pt x="6137" y="0"/>
                  </a:lnTo>
                  <a:cubicBezTo>
                    <a:pt x="4037" y="428"/>
                    <a:pt x="1998" y="1142"/>
                    <a:pt x="0" y="2142"/>
                  </a:cubicBezTo>
                  <a:lnTo>
                    <a:pt x="969" y="10711"/>
                  </a:lnTo>
                  <a:lnTo>
                    <a:pt x="2241" y="2160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F520269D-A2C0-F891-4C7A-AE13AF249D1C}"/>
                </a:ext>
              </a:extLst>
            </p:cNvPr>
            <p:cNvSpPr/>
            <p:nvPr/>
          </p:nvSpPr>
          <p:spPr>
            <a:xfrm rot="19734294">
              <a:off x="3703323" y="2365527"/>
              <a:ext cx="1288620" cy="1230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0" y="21600"/>
                  </a:moveTo>
                  <a:cubicBezTo>
                    <a:pt x="10364" y="19732"/>
                    <a:pt x="11540" y="17986"/>
                    <a:pt x="12879" y="16383"/>
                  </a:cubicBezTo>
                  <a:cubicBezTo>
                    <a:pt x="13954" y="15104"/>
                    <a:pt x="15130" y="13947"/>
                    <a:pt x="16388" y="12871"/>
                  </a:cubicBezTo>
                  <a:cubicBezTo>
                    <a:pt x="17990" y="11531"/>
                    <a:pt x="19734" y="10353"/>
                    <a:pt x="21600" y="9379"/>
                  </a:cubicBezTo>
                  <a:lnTo>
                    <a:pt x="18091" y="4141"/>
                  </a:lnTo>
                  <a:lnTo>
                    <a:pt x="15333" y="0"/>
                  </a:lnTo>
                  <a:cubicBezTo>
                    <a:pt x="13508" y="1035"/>
                    <a:pt x="11763" y="2192"/>
                    <a:pt x="10121" y="3492"/>
                  </a:cubicBezTo>
                  <a:lnTo>
                    <a:pt x="12879" y="7633"/>
                  </a:lnTo>
                  <a:cubicBezTo>
                    <a:pt x="10952" y="9196"/>
                    <a:pt x="9188" y="10962"/>
                    <a:pt x="7626" y="12891"/>
                  </a:cubicBezTo>
                  <a:lnTo>
                    <a:pt x="3488" y="10130"/>
                  </a:lnTo>
                  <a:cubicBezTo>
                    <a:pt x="2190" y="11774"/>
                    <a:pt x="1034" y="13520"/>
                    <a:pt x="0" y="15347"/>
                  </a:cubicBezTo>
                  <a:lnTo>
                    <a:pt x="4137" y="18108"/>
                  </a:lnTo>
                  <a:lnTo>
                    <a:pt x="9390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1C6A0A69-66DF-3937-7494-123867699CE9}"/>
                </a:ext>
              </a:extLst>
            </p:cNvPr>
            <p:cNvSpPr/>
            <p:nvPr/>
          </p:nvSpPr>
          <p:spPr>
            <a:xfrm rot="21185037">
              <a:off x="6860426" y="4026235"/>
              <a:ext cx="1288620" cy="1230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10" y="0"/>
                  </a:moveTo>
                  <a:cubicBezTo>
                    <a:pt x="11236" y="1868"/>
                    <a:pt x="10060" y="3614"/>
                    <a:pt x="8721" y="5217"/>
                  </a:cubicBezTo>
                  <a:cubicBezTo>
                    <a:pt x="7646" y="6496"/>
                    <a:pt x="6470" y="7653"/>
                    <a:pt x="5212" y="8729"/>
                  </a:cubicBezTo>
                  <a:cubicBezTo>
                    <a:pt x="3610" y="10069"/>
                    <a:pt x="1866" y="11247"/>
                    <a:pt x="0" y="12221"/>
                  </a:cubicBezTo>
                  <a:lnTo>
                    <a:pt x="3509" y="17459"/>
                  </a:lnTo>
                  <a:lnTo>
                    <a:pt x="6267" y="21600"/>
                  </a:lnTo>
                  <a:cubicBezTo>
                    <a:pt x="8092" y="20565"/>
                    <a:pt x="9837" y="19408"/>
                    <a:pt x="11479" y="18108"/>
                  </a:cubicBezTo>
                  <a:lnTo>
                    <a:pt x="8721" y="13967"/>
                  </a:lnTo>
                  <a:cubicBezTo>
                    <a:pt x="10648" y="12404"/>
                    <a:pt x="12412" y="10638"/>
                    <a:pt x="13974" y="8709"/>
                  </a:cubicBezTo>
                  <a:lnTo>
                    <a:pt x="18112" y="11470"/>
                  </a:lnTo>
                  <a:cubicBezTo>
                    <a:pt x="19410" y="9826"/>
                    <a:pt x="20566" y="8080"/>
                    <a:pt x="21600" y="6253"/>
                  </a:cubicBezTo>
                  <a:lnTo>
                    <a:pt x="17463" y="3492"/>
                  </a:lnTo>
                  <a:lnTo>
                    <a:pt x="1221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58B586DD-5A38-17EA-DF84-049D9FC25863}"/>
                </a:ext>
              </a:extLst>
            </p:cNvPr>
            <p:cNvSpPr/>
            <p:nvPr/>
          </p:nvSpPr>
          <p:spPr>
            <a:xfrm>
              <a:off x="5525029" y="4808627"/>
              <a:ext cx="1294671" cy="699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9" y="0"/>
                  </a:moveTo>
                  <a:cubicBezTo>
                    <a:pt x="17401" y="1107"/>
                    <a:pt x="15342" y="1821"/>
                    <a:pt x="13243" y="2142"/>
                  </a:cubicBezTo>
                  <a:cubicBezTo>
                    <a:pt x="12435" y="2249"/>
                    <a:pt x="11607" y="2321"/>
                    <a:pt x="10780" y="2321"/>
                  </a:cubicBezTo>
                  <a:cubicBezTo>
                    <a:pt x="9952" y="2321"/>
                    <a:pt x="9125" y="2249"/>
                    <a:pt x="8317" y="2142"/>
                  </a:cubicBezTo>
                  <a:cubicBezTo>
                    <a:pt x="6197" y="1821"/>
                    <a:pt x="4159" y="1071"/>
                    <a:pt x="2200" y="0"/>
                  </a:cubicBezTo>
                  <a:lnTo>
                    <a:pt x="969" y="10889"/>
                  </a:lnTo>
                  <a:lnTo>
                    <a:pt x="0" y="19458"/>
                  </a:lnTo>
                  <a:cubicBezTo>
                    <a:pt x="1978" y="20458"/>
                    <a:pt x="4037" y="21172"/>
                    <a:pt x="6137" y="21600"/>
                  </a:cubicBezTo>
                  <a:lnTo>
                    <a:pt x="7106" y="13031"/>
                  </a:lnTo>
                  <a:cubicBezTo>
                    <a:pt x="8317" y="13246"/>
                    <a:pt x="9548" y="13388"/>
                    <a:pt x="10800" y="13388"/>
                  </a:cubicBezTo>
                  <a:cubicBezTo>
                    <a:pt x="12052" y="13388"/>
                    <a:pt x="13283" y="13281"/>
                    <a:pt x="14494" y="13031"/>
                  </a:cubicBezTo>
                  <a:lnTo>
                    <a:pt x="15463" y="21600"/>
                  </a:lnTo>
                  <a:cubicBezTo>
                    <a:pt x="17563" y="21172"/>
                    <a:pt x="19602" y="20458"/>
                    <a:pt x="21600" y="19458"/>
                  </a:cubicBezTo>
                  <a:lnTo>
                    <a:pt x="20631" y="10889"/>
                  </a:lnTo>
                  <a:lnTo>
                    <a:pt x="19359" y="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TextBox 52">
              <a:extLst>
                <a:ext uri="{FF2B5EF4-FFF2-40B4-BE49-F238E27FC236}">
                  <a16:creationId xmlns:a16="http://schemas.microsoft.com/office/drawing/2014/main" id="{F5798BB4-734A-F38E-D168-DB59A9CFCBF5}"/>
                </a:ext>
              </a:extLst>
            </p:cNvPr>
            <p:cNvSpPr txBox="1"/>
            <p:nvPr/>
          </p:nvSpPr>
          <p:spPr>
            <a:xfrm>
              <a:off x="5002293" y="1177071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4E908AFB-2EAF-00C9-6057-BFB3F9CE90D1}"/>
                </a:ext>
              </a:extLst>
            </p:cNvPr>
            <p:cNvSpPr txBox="1"/>
            <p:nvPr/>
          </p:nvSpPr>
          <p:spPr>
            <a:xfrm>
              <a:off x="8052373" y="2988774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24" name="TextBox 31">
              <a:extLst>
                <a:ext uri="{FF2B5EF4-FFF2-40B4-BE49-F238E27FC236}">
                  <a16:creationId xmlns:a16="http://schemas.microsoft.com/office/drawing/2014/main" id="{37CB492B-81E9-91B2-E043-762ECDB96CE9}"/>
                </a:ext>
              </a:extLst>
            </p:cNvPr>
            <p:cNvSpPr txBox="1"/>
            <p:nvPr/>
          </p:nvSpPr>
          <p:spPr>
            <a:xfrm>
              <a:off x="6979813" y="1336582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25" name="TextBox 32">
              <a:extLst>
                <a:ext uri="{FF2B5EF4-FFF2-40B4-BE49-F238E27FC236}">
                  <a16:creationId xmlns:a16="http://schemas.microsoft.com/office/drawing/2014/main" id="{7CBB94F7-0465-3E10-B883-15596DF748E5}"/>
                </a:ext>
              </a:extLst>
            </p:cNvPr>
            <p:cNvSpPr txBox="1"/>
            <p:nvPr/>
          </p:nvSpPr>
          <p:spPr>
            <a:xfrm>
              <a:off x="3633114" y="2609241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07</a:t>
              </a:r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F4EB4E53-FE6B-DE74-3170-83B46ECF3CB6}"/>
                </a:ext>
              </a:extLst>
            </p:cNvPr>
            <p:cNvSpPr txBox="1"/>
            <p:nvPr/>
          </p:nvSpPr>
          <p:spPr>
            <a:xfrm>
              <a:off x="7565018" y="4593959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27" name="TextBox 34">
              <a:extLst>
                <a:ext uri="{FF2B5EF4-FFF2-40B4-BE49-F238E27FC236}">
                  <a16:creationId xmlns:a16="http://schemas.microsoft.com/office/drawing/2014/main" id="{B72278B2-520A-D7B5-6917-4CA943D67DD9}"/>
                </a:ext>
              </a:extLst>
            </p:cNvPr>
            <p:cNvSpPr txBox="1"/>
            <p:nvPr/>
          </p:nvSpPr>
          <p:spPr>
            <a:xfrm>
              <a:off x="4088252" y="4438657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8CC523-879A-2ACA-B4C2-F6CFF618AECE}"/>
                </a:ext>
              </a:extLst>
            </p:cNvPr>
            <p:cNvSpPr txBox="1"/>
            <p:nvPr/>
          </p:nvSpPr>
          <p:spPr>
            <a:xfrm>
              <a:off x="5904370" y="5283572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05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50399BA-62FF-AE90-4576-E711CA5F5F5F}"/>
                </a:ext>
              </a:extLst>
            </p:cNvPr>
            <p:cNvGrpSpPr/>
            <p:nvPr/>
          </p:nvGrpSpPr>
          <p:grpSpPr>
            <a:xfrm>
              <a:off x="4775507" y="2181065"/>
              <a:ext cx="2640987" cy="2495871"/>
              <a:chOff x="4502383" y="1847399"/>
              <a:chExt cx="3205479" cy="3205480"/>
            </a:xfrm>
          </p:grpSpPr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4D27F1EC-D54C-1BB0-2E69-4064C052311E}"/>
                  </a:ext>
                </a:extLst>
              </p:cNvPr>
              <p:cNvSpPr/>
              <p:nvPr/>
            </p:nvSpPr>
            <p:spPr>
              <a:xfrm>
                <a:off x="4502383" y="1847399"/>
                <a:ext cx="3205479" cy="3205480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TextBox 69">
                <a:extLst>
                  <a:ext uri="{FF2B5EF4-FFF2-40B4-BE49-F238E27FC236}">
                    <a16:creationId xmlns:a16="http://schemas.microsoft.com/office/drawing/2014/main" id="{E78DA913-2534-AF2A-F007-F8D246D023AB}"/>
                  </a:ext>
                </a:extLst>
              </p:cNvPr>
              <p:cNvSpPr txBox="1"/>
              <p:nvPr/>
            </p:nvSpPr>
            <p:spPr>
              <a:xfrm>
                <a:off x="5058385" y="2397311"/>
                <a:ext cx="2093475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Essential Skills &amp; Tools</a:t>
                </a:r>
              </a:p>
            </p:txBody>
          </p:sp>
          <p:pic>
            <p:nvPicPr>
              <p:cNvPr id="32" name="Graphic 31" descr="Internet with solid fill">
                <a:extLst>
                  <a:ext uri="{FF2B5EF4-FFF2-40B4-BE49-F238E27FC236}">
                    <a16:creationId xmlns:a16="http://schemas.microsoft.com/office/drawing/2014/main" id="{8DA5730A-976B-BF04-B497-163F17787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533708" y="3292915"/>
                <a:ext cx="1142828" cy="1142828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DD4B5D-A8F1-72CF-50F4-E9F754F9A806}"/>
              </a:ext>
            </a:extLst>
          </p:cNvPr>
          <p:cNvGrpSpPr/>
          <p:nvPr/>
        </p:nvGrpSpPr>
        <p:grpSpPr>
          <a:xfrm>
            <a:off x="15200666" y="1692563"/>
            <a:ext cx="2926080" cy="828488"/>
            <a:chOff x="8921977" y="1405170"/>
            <a:chExt cx="2926080" cy="828488"/>
          </a:xfrm>
        </p:grpSpPr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B45B8543-544D-EA9D-6F5D-564B3DAD770F}"/>
                </a:ext>
              </a:extLst>
            </p:cNvPr>
            <p:cNvSpPr txBox="1"/>
            <p:nvPr/>
          </p:nvSpPr>
          <p:spPr>
            <a:xfrm>
              <a:off x="8921977" y="1405170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noProof="1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2. Frontend</a:t>
              </a:r>
            </a:p>
          </p:txBody>
        </p:sp>
        <p:sp>
          <p:nvSpPr>
            <p:cNvPr id="35" name="TextBox 5">
              <a:extLst>
                <a:ext uri="{FF2B5EF4-FFF2-40B4-BE49-F238E27FC236}">
                  <a16:creationId xmlns:a16="http://schemas.microsoft.com/office/drawing/2014/main" id="{431588B1-CC52-ED62-92C7-1AF732BC4171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400" noProof="1">
                  <a:solidFill>
                    <a:schemeClr val="bg1"/>
                  </a:solidFill>
                </a:rPr>
                <a:t>React, Angular, Vue.js.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B0FF48-03A4-AA83-1A9C-BD51CA3A38E6}"/>
              </a:ext>
            </a:extLst>
          </p:cNvPr>
          <p:cNvGrpSpPr/>
          <p:nvPr/>
        </p:nvGrpSpPr>
        <p:grpSpPr>
          <a:xfrm>
            <a:off x="15200666" y="4212243"/>
            <a:ext cx="2926080" cy="828488"/>
            <a:chOff x="8921977" y="4011831"/>
            <a:chExt cx="2926080" cy="828488"/>
          </a:xfrm>
        </p:grpSpPr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01BCFB47-4D9B-AE41-165E-3AF007397685}"/>
                </a:ext>
              </a:extLst>
            </p:cNvPr>
            <p:cNvSpPr txBox="1"/>
            <p:nvPr/>
          </p:nvSpPr>
          <p:spPr>
            <a:xfrm>
              <a:off x="8921977" y="4011831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noProof="1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4. Databases</a:t>
              </a:r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A5E22C79-AF31-BEFE-8DD6-F4F852E5A119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400" noProof="1">
                  <a:solidFill>
                    <a:schemeClr val="bg1"/>
                  </a:solidFill>
                </a:rPr>
                <a:t>MySQL, MongoDB, Firebase.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8DF5DBC-E9A0-5F33-4B38-1AF0FEEF1E7D}"/>
              </a:ext>
            </a:extLst>
          </p:cNvPr>
          <p:cNvGrpSpPr/>
          <p:nvPr/>
        </p:nvGrpSpPr>
        <p:grpSpPr>
          <a:xfrm>
            <a:off x="15212056" y="2952403"/>
            <a:ext cx="2926080" cy="828488"/>
            <a:chOff x="8921977" y="4011831"/>
            <a:chExt cx="2926080" cy="828488"/>
          </a:xfrm>
        </p:grpSpPr>
        <p:sp>
          <p:nvSpPr>
            <p:cNvPr id="40" name="TextBox 29">
              <a:extLst>
                <a:ext uri="{FF2B5EF4-FFF2-40B4-BE49-F238E27FC236}">
                  <a16:creationId xmlns:a16="http://schemas.microsoft.com/office/drawing/2014/main" id="{9968AA9C-EF05-8759-0715-F52CAAF6E4EE}"/>
                </a:ext>
              </a:extLst>
            </p:cNvPr>
            <p:cNvSpPr txBox="1"/>
            <p:nvPr/>
          </p:nvSpPr>
          <p:spPr>
            <a:xfrm>
              <a:off x="8921977" y="4011831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noProof="1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 Backend</a:t>
              </a:r>
            </a:p>
          </p:txBody>
        </p: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CDC41D0E-B489-C6BE-82AD-743573930E51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400" noProof="1">
                  <a:solidFill>
                    <a:schemeClr val="bg1"/>
                  </a:solidFill>
                </a:rPr>
                <a:t>Node.js, Django, Express.</a:t>
              </a:r>
            </a:p>
          </p:txBody>
        </p:sp>
      </p:grpSp>
      <p:sp>
        <p:nvSpPr>
          <p:cNvPr id="51" name="TextBox 19">
            <a:extLst>
              <a:ext uri="{FF2B5EF4-FFF2-40B4-BE49-F238E27FC236}">
                <a16:creationId xmlns:a16="http://schemas.microsoft.com/office/drawing/2014/main" id="{DA68A7E6-1FD2-16DA-35DD-CF8BA47268A4}"/>
              </a:ext>
            </a:extLst>
          </p:cNvPr>
          <p:cNvSpPr txBox="1"/>
          <p:nvPr/>
        </p:nvSpPr>
        <p:spPr>
          <a:xfrm>
            <a:off x="2573239" y="7878669"/>
            <a:ext cx="7045522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Tip: Build real projects to showcase your skills!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381A8F-4BCE-9E2A-7FC0-724AFEC7ED0C}"/>
              </a:ext>
            </a:extLst>
          </p:cNvPr>
          <p:cNvGrpSpPr/>
          <p:nvPr/>
        </p:nvGrpSpPr>
        <p:grpSpPr>
          <a:xfrm>
            <a:off x="-6250935" y="4362712"/>
            <a:ext cx="2926080" cy="828488"/>
            <a:chOff x="332936" y="4590783"/>
            <a:chExt cx="2926080" cy="828488"/>
          </a:xfrm>
        </p:grpSpPr>
        <p:sp>
          <p:nvSpPr>
            <p:cNvPr id="53" name="TextBox 16">
              <a:extLst>
                <a:ext uri="{FF2B5EF4-FFF2-40B4-BE49-F238E27FC236}">
                  <a16:creationId xmlns:a16="http://schemas.microsoft.com/office/drawing/2014/main" id="{A8DB7838-2EA2-1F89-2696-4772BB80D879}"/>
                </a:ext>
              </a:extLst>
            </p:cNvPr>
            <p:cNvSpPr txBox="1"/>
            <p:nvPr/>
          </p:nvSpPr>
          <p:spPr>
            <a:xfrm>
              <a:off x="332936" y="4590783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800" b="1" noProof="1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5. Version Control</a:t>
              </a:r>
            </a:p>
          </p:txBody>
        </p:sp>
        <p:sp>
          <p:nvSpPr>
            <p:cNvPr id="54" name="TextBox 17">
              <a:extLst>
                <a:ext uri="{FF2B5EF4-FFF2-40B4-BE49-F238E27FC236}">
                  <a16:creationId xmlns:a16="http://schemas.microsoft.com/office/drawing/2014/main" id="{0E0ED06D-AB3F-4835-7E62-771D150383B8}"/>
                </a:ext>
              </a:extLst>
            </p:cNvPr>
            <p:cNvSpPr txBox="1"/>
            <p:nvPr/>
          </p:nvSpPr>
          <p:spPr>
            <a:xfrm>
              <a:off x="332936" y="5111494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400" noProof="1">
                  <a:solidFill>
                    <a:schemeClr val="bg1"/>
                  </a:solidFill>
                </a:rPr>
                <a:t>Git &amp; GitHub.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EB2B526-3739-B29C-2F63-EDA112E76053}"/>
              </a:ext>
            </a:extLst>
          </p:cNvPr>
          <p:cNvGrpSpPr/>
          <p:nvPr/>
        </p:nvGrpSpPr>
        <p:grpSpPr>
          <a:xfrm>
            <a:off x="-6250935" y="1844828"/>
            <a:ext cx="2926080" cy="828488"/>
            <a:chOff x="332936" y="2566211"/>
            <a:chExt cx="2926080" cy="828488"/>
          </a:xfrm>
        </p:grpSpPr>
        <p:sp>
          <p:nvSpPr>
            <p:cNvPr id="56" name="TextBox 22">
              <a:extLst>
                <a:ext uri="{FF2B5EF4-FFF2-40B4-BE49-F238E27FC236}">
                  <a16:creationId xmlns:a16="http://schemas.microsoft.com/office/drawing/2014/main" id="{A30D5B9A-7E67-191C-6C42-1C8B7BE473E0}"/>
                </a:ext>
              </a:extLst>
            </p:cNvPr>
            <p:cNvSpPr txBox="1"/>
            <p:nvPr/>
          </p:nvSpPr>
          <p:spPr>
            <a:xfrm>
              <a:off x="332936" y="2566211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800" b="1" noProof="1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7. Soft Skills</a:t>
              </a:r>
            </a:p>
          </p:txBody>
        </p:sp>
        <p:sp>
          <p:nvSpPr>
            <p:cNvPr id="57" name="TextBox 23">
              <a:extLst>
                <a:ext uri="{FF2B5EF4-FFF2-40B4-BE49-F238E27FC236}">
                  <a16:creationId xmlns:a16="http://schemas.microsoft.com/office/drawing/2014/main" id="{F5FA021A-876E-A319-5E60-E668C390B91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400" noProof="1">
                  <a:solidFill>
                    <a:schemeClr val="bg1"/>
                  </a:solidFill>
                </a:rPr>
                <a:t>Problem-solving, creativity, teamwork.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22DD5B-C69C-CFA7-1D94-FDECEDE26195}"/>
              </a:ext>
            </a:extLst>
          </p:cNvPr>
          <p:cNvGrpSpPr/>
          <p:nvPr/>
        </p:nvGrpSpPr>
        <p:grpSpPr>
          <a:xfrm>
            <a:off x="-6250252" y="3102872"/>
            <a:ext cx="2926080" cy="828488"/>
            <a:chOff x="332936" y="4590783"/>
            <a:chExt cx="2926080" cy="828488"/>
          </a:xfrm>
        </p:grpSpPr>
        <p:sp>
          <p:nvSpPr>
            <p:cNvPr id="59" name="TextBox 25">
              <a:extLst>
                <a:ext uri="{FF2B5EF4-FFF2-40B4-BE49-F238E27FC236}">
                  <a16:creationId xmlns:a16="http://schemas.microsoft.com/office/drawing/2014/main" id="{99B44139-F656-9912-0CFB-97F7B40C1AD9}"/>
                </a:ext>
              </a:extLst>
            </p:cNvPr>
            <p:cNvSpPr txBox="1"/>
            <p:nvPr/>
          </p:nvSpPr>
          <p:spPr>
            <a:xfrm>
              <a:off x="332936" y="4590783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8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6. Cloud Services</a:t>
              </a:r>
            </a:p>
          </p:txBody>
        </p: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BA9AC7D9-D874-660D-8C81-6C9254DFDF11}"/>
                </a:ext>
              </a:extLst>
            </p:cNvPr>
            <p:cNvSpPr txBox="1"/>
            <p:nvPr/>
          </p:nvSpPr>
          <p:spPr>
            <a:xfrm>
              <a:off x="332936" y="5111494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400" noProof="1">
                  <a:solidFill>
                    <a:schemeClr val="bg1"/>
                  </a:solidFill>
                </a:rPr>
                <a:t>AWS, Azure.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8A8ADD-050A-F3E6-386A-DF3F784075A4}"/>
              </a:ext>
            </a:extLst>
          </p:cNvPr>
          <p:cNvGrpSpPr/>
          <p:nvPr/>
        </p:nvGrpSpPr>
        <p:grpSpPr>
          <a:xfrm>
            <a:off x="4486040" y="-2598879"/>
            <a:ext cx="3280872" cy="828488"/>
            <a:chOff x="8921977" y="1405170"/>
            <a:chExt cx="2926080" cy="828488"/>
          </a:xfrm>
        </p:grpSpPr>
        <p:sp>
          <p:nvSpPr>
            <p:cNvPr id="62" name="TextBox 19">
              <a:extLst>
                <a:ext uri="{FF2B5EF4-FFF2-40B4-BE49-F238E27FC236}">
                  <a16:creationId xmlns:a16="http://schemas.microsoft.com/office/drawing/2014/main" id="{16BED413-9404-9C6F-DBC2-95B59E61C998}"/>
                </a:ext>
              </a:extLst>
            </p:cNvPr>
            <p:cNvSpPr txBox="1"/>
            <p:nvPr/>
          </p:nvSpPr>
          <p:spPr>
            <a:xfrm>
              <a:off x="8921977" y="1405170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noProof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1. Programming</a:t>
              </a:r>
            </a:p>
          </p:txBody>
        </p:sp>
        <p:sp>
          <p:nvSpPr>
            <p:cNvPr id="63" name="TextBox 20">
              <a:extLst>
                <a:ext uri="{FF2B5EF4-FFF2-40B4-BE49-F238E27FC236}">
                  <a16:creationId xmlns:a16="http://schemas.microsoft.com/office/drawing/2014/main" id="{2156F3DD-BC5F-67FF-65C8-589068F617A1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400" noProof="1">
                  <a:solidFill>
                    <a:schemeClr val="bg1"/>
                  </a:solidFill>
                </a:rPr>
                <a:t>HTML, CSS, JavaScript, Python, PHP, Java.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718C5-19F5-7B98-3034-90BBDDF4C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F280F0C8-0E8C-BCE3-E26D-8C1764C4BB4E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F338C0C2-9FDE-FC7A-EA57-F89A450BF9C7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D79D78AF-D680-0DCA-90C1-368BBAF44B8C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5A6109C-255A-02F5-BDAE-1D9D3C00CE9D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E0FBBC-F25D-CEA8-D9D4-9EC09EA585DB}"/>
              </a:ext>
            </a:extLst>
          </p:cNvPr>
          <p:cNvGrpSpPr/>
          <p:nvPr/>
        </p:nvGrpSpPr>
        <p:grpSpPr>
          <a:xfrm>
            <a:off x="8921786" y="1692563"/>
            <a:ext cx="2926080" cy="828488"/>
            <a:chOff x="8921977" y="1405170"/>
            <a:chExt cx="2926080" cy="828488"/>
          </a:xfrm>
        </p:grpSpPr>
        <p:sp>
          <p:nvSpPr>
            <p:cNvPr id="60" name="TextBox 4">
              <a:extLst>
                <a:ext uri="{FF2B5EF4-FFF2-40B4-BE49-F238E27FC236}">
                  <a16:creationId xmlns:a16="http://schemas.microsoft.com/office/drawing/2014/main" id="{D32CD196-C557-ADB9-87A5-5CACCD97DD62}"/>
                </a:ext>
              </a:extLst>
            </p:cNvPr>
            <p:cNvSpPr txBox="1"/>
            <p:nvPr/>
          </p:nvSpPr>
          <p:spPr>
            <a:xfrm>
              <a:off x="8921977" y="1405170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noProof="1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2. Frontend</a:t>
              </a:r>
            </a:p>
          </p:txBody>
        </p:sp>
        <p:sp>
          <p:nvSpPr>
            <p:cNvPr id="61" name="TextBox 5">
              <a:extLst>
                <a:ext uri="{FF2B5EF4-FFF2-40B4-BE49-F238E27FC236}">
                  <a16:creationId xmlns:a16="http://schemas.microsoft.com/office/drawing/2014/main" id="{B9383CE3-D2B6-6A06-AEDE-655DF9F8F775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400" noProof="1">
                  <a:solidFill>
                    <a:schemeClr val="bg1"/>
                  </a:solidFill>
                </a:rPr>
                <a:t>React, Angular, Vue.js.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DF6C5D-6B8C-6271-B641-4FC77332D3FF}"/>
              </a:ext>
            </a:extLst>
          </p:cNvPr>
          <p:cNvGrpSpPr/>
          <p:nvPr/>
        </p:nvGrpSpPr>
        <p:grpSpPr>
          <a:xfrm>
            <a:off x="8921786" y="4212243"/>
            <a:ext cx="2926080" cy="828488"/>
            <a:chOff x="8921977" y="4011831"/>
            <a:chExt cx="2926080" cy="828488"/>
          </a:xfrm>
        </p:grpSpPr>
        <p:sp>
          <p:nvSpPr>
            <p:cNvPr id="58" name="TextBox 7">
              <a:extLst>
                <a:ext uri="{FF2B5EF4-FFF2-40B4-BE49-F238E27FC236}">
                  <a16:creationId xmlns:a16="http://schemas.microsoft.com/office/drawing/2014/main" id="{F8E37412-003B-76D8-36AE-B30DF78CD57C}"/>
                </a:ext>
              </a:extLst>
            </p:cNvPr>
            <p:cNvSpPr txBox="1"/>
            <p:nvPr/>
          </p:nvSpPr>
          <p:spPr>
            <a:xfrm>
              <a:off x="8921977" y="4011831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noProof="1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4. Databases</a:t>
              </a:r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6396A471-D39E-B908-7D2C-26A408E383F2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400" noProof="1">
                  <a:solidFill>
                    <a:schemeClr val="bg1"/>
                  </a:solidFill>
                </a:rPr>
                <a:t>MySQL, MongoDB, Firebase.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AE45D1-6496-83AF-0B3B-5E2A1CFC8B1A}"/>
              </a:ext>
            </a:extLst>
          </p:cNvPr>
          <p:cNvGrpSpPr/>
          <p:nvPr/>
        </p:nvGrpSpPr>
        <p:grpSpPr>
          <a:xfrm>
            <a:off x="332745" y="4362712"/>
            <a:ext cx="2926080" cy="828488"/>
            <a:chOff x="332936" y="4590783"/>
            <a:chExt cx="2926080" cy="828488"/>
          </a:xfrm>
        </p:grpSpPr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92667C4C-741A-2F6C-03FC-F18DF11C7AEA}"/>
                </a:ext>
              </a:extLst>
            </p:cNvPr>
            <p:cNvSpPr txBox="1"/>
            <p:nvPr/>
          </p:nvSpPr>
          <p:spPr>
            <a:xfrm>
              <a:off x="332936" y="4590783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800" b="1" noProof="1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5. Version Control</a:t>
              </a:r>
            </a:p>
          </p:txBody>
        </p:sp>
        <p:sp>
          <p:nvSpPr>
            <p:cNvPr id="55" name="TextBox 17">
              <a:extLst>
                <a:ext uri="{FF2B5EF4-FFF2-40B4-BE49-F238E27FC236}">
                  <a16:creationId xmlns:a16="http://schemas.microsoft.com/office/drawing/2014/main" id="{23EF0369-8E97-64D4-3C46-13BE5C095768}"/>
                </a:ext>
              </a:extLst>
            </p:cNvPr>
            <p:cNvSpPr txBox="1"/>
            <p:nvPr/>
          </p:nvSpPr>
          <p:spPr>
            <a:xfrm>
              <a:off x="332936" y="5111494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400" noProof="1">
                  <a:solidFill>
                    <a:schemeClr val="bg1"/>
                  </a:solidFill>
                </a:rPr>
                <a:t>Git &amp; GitHub.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BB8706-DF6D-34D6-3ADE-1B9CBFB9CBCC}"/>
              </a:ext>
            </a:extLst>
          </p:cNvPr>
          <p:cNvGrpSpPr/>
          <p:nvPr/>
        </p:nvGrpSpPr>
        <p:grpSpPr>
          <a:xfrm>
            <a:off x="4486040" y="235761"/>
            <a:ext cx="3280872" cy="828488"/>
            <a:chOff x="8921977" y="1405170"/>
            <a:chExt cx="2926080" cy="828488"/>
          </a:xfrm>
        </p:grpSpPr>
        <p:sp>
          <p:nvSpPr>
            <p:cNvPr id="52" name="TextBox 19">
              <a:extLst>
                <a:ext uri="{FF2B5EF4-FFF2-40B4-BE49-F238E27FC236}">
                  <a16:creationId xmlns:a16="http://schemas.microsoft.com/office/drawing/2014/main" id="{ADC073A6-8474-2809-EA33-5C4F90D619EA}"/>
                </a:ext>
              </a:extLst>
            </p:cNvPr>
            <p:cNvSpPr txBox="1"/>
            <p:nvPr/>
          </p:nvSpPr>
          <p:spPr>
            <a:xfrm>
              <a:off x="8921977" y="1405170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noProof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1. Programming</a:t>
              </a: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FB11D5FE-A08A-68BF-8EF4-4E1182D4CA9C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400" noProof="1">
                  <a:solidFill>
                    <a:schemeClr val="bg1"/>
                  </a:solidFill>
                </a:rPr>
                <a:t>HTML, CSS, JavaScript, Python, PHP, Java.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B85354-5445-F438-03B9-3FF2545292C9}"/>
              </a:ext>
            </a:extLst>
          </p:cNvPr>
          <p:cNvGrpSpPr/>
          <p:nvPr/>
        </p:nvGrpSpPr>
        <p:grpSpPr>
          <a:xfrm>
            <a:off x="332745" y="1844828"/>
            <a:ext cx="2926080" cy="828488"/>
            <a:chOff x="332936" y="2566211"/>
            <a:chExt cx="2926080" cy="828488"/>
          </a:xfrm>
        </p:grpSpPr>
        <p:sp>
          <p:nvSpPr>
            <p:cNvPr id="50" name="TextBox 22">
              <a:extLst>
                <a:ext uri="{FF2B5EF4-FFF2-40B4-BE49-F238E27FC236}">
                  <a16:creationId xmlns:a16="http://schemas.microsoft.com/office/drawing/2014/main" id="{477AC262-D4CB-12D1-87C5-AC3FB219E5A9}"/>
                </a:ext>
              </a:extLst>
            </p:cNvPr>
            <p:cNvSpPr txBox="1"/>
            <p:nvPr/>
          </p:nvSpPr>
          <p:spPr>
            <a:xfrm>
              <a:off x="332936" y="2566211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800" b="1" noProof="1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7. Soft Skills</a:t>
              </a:r>
            </a:p>
          </p:txBody>
        </p: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4D6FFBCD-E0AF-008E-3C73-5C6D72054B56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400" noProof="1">
                  <a:solidFill>
                    <a:schemeClr val="bg1"/>
                  </a:solidFill>
                </a:rPr>
                <a:t>Problem-solving, creativity, teamwork.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4E18C1-83CE-54F7-5511-3F8EB1AE3014}"/>
              </a:ext>
            </a:extLst>
          </p:cNvPr>
          <p:cNvGrpSpPr/>
          <p:nvPr/>
        </p:nvGrpSpPr>
        <p:grpSpPr>
          <a:xfrm>
            <a:off x="333428" y="3102872"/>
            <a:ext cx="2926080" cy="828488"/>
            <a:chOff x="332936" y="4590783"/>
            <a:chExt cx="2926080" cy="828488"/>
          </a:xfrm>
        </p:grpSpPr>
        <p:sp>
          <p:nvSpPr>
            <p:cNvPr id="48" name="TextBox 25">
              <a:extLst>
                <a:ext uri="{FF2B5EF4-FFF2-40B4-BE49-F238E27FC236}">
                  <a16:creationId xmlns:a16="http://schemas.microsoft.com/office/drawing/2014/main" id="{79D12AEA-B4AA-F2F1-68DE-260B9B7B4055}"/>
                </a:ext>
              </a:extLst>
            </p:cNvPr>
            <p:cNvSpPr txBox="1"/>
            <p:nvPr/>
          </p:nvSpPr>
          <p:spPr>
            <a:xfrm>
              <a:off x="332936" y="4590783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8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6. Cloud Services</a:t>
              </a:r>
            </a:p>
          </p:txBody>
        </p:sp>
        <p:sp>
          <p:nvSpPr>
            <p:cNvPr id="49" name="TextBox 26">
              <a:extLst>
                <a:ext uri="{FF2B5EF4-FFF2-40B4-BE49-F238E27FC236}">
                  <a16:creationId xmlns:a16="http://schemas.microsoft.com/office/drawing/2014/main" id="{6AD94181-453E-DC11-3821-65C975EAF7E8}"/>
                </a:ext>
              </a:extLst>
            </p:cNvPr>
            <p:cNvSpPr txBox="1"/>
            <p:nvPr/>
          </p:nvSpPr>
          <p:spPr>
            <a:xfrm>
              <a:off x="332936" y="5111494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400" noProof="1">
                  <a:solidFill>
                    <a:schemeClr val="bg1"/>
                  </a:solidFill>
                </a:rPr>
                <a:t>AWS, Azure.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B39420-4777-0A19-3B51-3FFA54A3875D}"/>
              </a:ext>
            </a:extLst>
          </p:cNvPr>
          <p:cNvGrpSpPr/>
          <p:nvPr/>
        </p:nvGrpSpPr>
        <p:grpSpPr>
          <a:xfrm>
            <a:off x="8933176" y="2952403"/>
            <a:ext cx="2926080" cy="828488"/>
            <a:chOff x="8921977" y="4011831"/>
            <a:chExt cx="2926080" cy="828488"/>
          </a:xfrm>
        </p:grpSpPr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78DA8000-CCB7-800A-6CB2-B7B8DF172324}"/>
                </a:ext>
              </a:extLst>
            </p:cNvPr>
            <p:cNvSpPr txBox="1"/>
            <p:nvPr/>
          </p:nvSpPr>
          <p:spPr>
            <a:xfrm>
              <a:off x="8921977" y="4011831"/>
              <a:ext cx="2926080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noProof="1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 Backend</a:t>
              </a:r>
            </a:p>
          </p:txBody>
        </p:sp>
        <p:sp>
          <p:nvSpPr>
            <p:cNvPr id="47" name="TextBox 30">
              <a:extLst>
                <a:ext uri="{FF2B5EF4-FFF2-40B4-BE49-F238E27FC236}">
                  <a16:creationId xmlns:a16="http://schemas.microsoft.com/office/drawing/2014/main" id="{C8E60395-E060-67E6-EB87-F675A84B1679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3077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400" noProof="1">
                  <a:solidFill>
                    <a:schemeClr val="bg1"/>
                  </a:solidFill>
                </a:rPr>
                <a:t>Node.js, Django, Express.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848548-A20F-70C6-08F0-FC16CE4138E7}"/>
              </a:ext>
            </a:extLst>
          </p:cNvPr>
          <p:cNvGrpSpPr/>
          <p:nvPr/>
        </p:nvGrpSpPr>
        <p:grpSpPr>
          <a:xfrm>
            <a:off x="3633114" y="1177071"/>
            <a:ext cx="4986725" cy="4583058"/>
            <a:chOff x="3633114" y="1177071"/>
            <a:chExt cx="4986725" cy="4583058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5F289C6E-F8BA-30B8-9BCE-040054A80B92}"/>
                </a:ext>
              </a:extLst>
            </p:cNvPr>
            <p:cNvSpPr/>
            <p:nvPr/>
          </p:nvSpPr>
          <p:spPr>
            <a:xfrm rot="20924557">
              <a:off x="6424743" y="1275826"/>
              <a:ext cx="1287411" cy="1231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90"/>
                  </a:moveTo>
                  <a:cubicBezTo>
                    <a:pt x="1868" y="10364"/>
                    <a:pt x="3614" y="11540"/>
                    <a:pt x="5217" y="12879"/>
                  </a:cubicBezTo>
                  <a:cubicBezTo>
                    <a:pt x="6496" y="13954"/>
                    <a:pt x="7653" y="15130"/>
                    <a:pt x="8729" y="16388"/>
                  </a:cubicBezTo>
                  <a:cubicBezTo>
                    <a:pt x="10069" y="17990"/>
                    <a:pt x="11247" y="19734"/>
                    <a:pt x="12221" y="21600"/>
                  </a:cubicBezTo>
                  <a:lnTo>
                    <a:pt x="17459" y="18091"/>
                  </a:lnTo>
                  <a:lnTo>
                    <a:pt x="21600" y="15333"/>
                  </a:lnTo>
                  <a:cubicBezTo>
                    <a:pt x="20565" y="13508"/>
                    <a:pt x="19408" y="11763"/>
                    <a:pt x="18108" y="10121"/>
                  </a:cubicBezTo>
                  <a:lnTo>
                    <a:pt x="13967" y="12879"/>
                  </a:lnTo>
                  <a:cubicBezTo>
                    <a:pt x="12404" y="10952"/>
                    <a:pt x="10638" y="9188"/>
                    <a:pt x="8709" y="7626"/>
                  </a:cubicBezTo>
                  <a:lnTo>
                    <a:pt x="11470" y="3488"/>
                  </a:lnTo>
                  <a:cubicBezTo>
                    <a:pt x="9826" y="2190"/>
                    <a:pt x="8080" y="1034"/>
                    <a:pt x="6253" y="0"/>
                  </a:cubicBezTo>
                  <a:lnTo>
                    <a:pt x="3492" y="4137"/>
                  </a:lnTo>
                  <a:lnTo>
                    <a:pt x="0" y="939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79839D7A-21F7-394E-95C6-6DD3D7090E25}"/>
                </a:ext>
              </a:extLst>
            </p:cNvPr>
            <p:cNvSpPr/>
            <p:nvPr/>
          </p:nvSpPr>
          <p:spPr>
            <a:xfrm rot="21369519">
              <a:off x="7545296" y="2638579"/>
              <a:ext cx="732036" cy="1235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31" y="14521"/>
                  </a:moveTo>
                  <a:cubicBezTo>
                    <a:pt x="13246" y="13308"/>
                    <a:pt x="13388" y="12074"/>
                    <a:pt x="13388" y="10820"/>
                  </a:cubicBezTo>
                  <a:cubicBezTo>
                    <a:pt x="13388" y="9566"/>
                    <a:pt x="13281" y="8333"/>
                    <a:pt x="13031" y="7119"/>
                  </a:cubicBezTo>
                  <a:lnTo>
                    <a:pt x="21600" y="6148"/>
                  </a:lnTo>
                  <a:cubicBezTo>
                    <a:pt x="21172" y="4045"/>
                    <a:pt x="20458" y="2002"/>
                    <a:pt x="19458" y="0"/>
                  </a:cubicBezTo>
                  <a:lnTo>
                    <a:pt x="10889" y="971"/>
                  </a:lnTo>
                  <a:lnTo>
                    <a:pt x="0" y="2204"/>
                  </a:lnTo>
                  <a:cubicBezTo>
                    <a:pt x="1107" y="4166"/>
                    <a:pt x="1821" y="6229"/>
                    <a:pt x="2142" y="8333"/>
                  </a:cubicBezTo>
                  <a:cubicBezTo>
                    <a:pt x="2249" y="9142"/>
                    <a:pt x="2321" y="9971"/>
                    <a:pt x="2321" y="10800"/>
                  </a:cubicBezTo>
                  <a:cubicBezTo>
                    <a:pt x="2321" y="11629"/>
                    <a:pt x="2249" y="12458"/>
                    <a:pt x="2142" y="13267"/>
                  </a:cubicBezTo>
                  <a:cubicBezTo>
                    <a:pt x="1821" y="15391"/>
                    <a:pt x="1071" y="17434"/>
                    <a:pt x="0" y="19396"/>
                  </a:cubicBezTo>
                  <a:lnTo>
                    <a:pt x="10889" y="20629"/>
                  </a:lnTo>
                  <a:lnTo>
                    <a:pt x="19458" y="21600"/>
                  </a:lnTo>
                  <a:cubicBezTo>
                    <a:pt x="20458" y="19618"/>
                    <a:pt x="21172" y="17555"/>
                    <a:pt x="21600" y="15452"/>
                  </a:cubicBezTo>
                  <a:lnTo>
                    <a:pt x="13031" y="14521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317239DF-0D90-CCD3-5B2B-6131F2449B9B}"/>
                </a:ext>
              </a:extLst>
            </p:cNvPr>
            <p:cNvSpPr/>
            <p:nvPr/>
          </p:nvSpPr>
          <p:spPr>
            <a:xfrm rot="381630">
              <a:off x="4032742" y="3856979"/>
              <a:ext cx="1287411" cy="123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10"/>
                  </a:moveTo>
                  <a:cubicBezTo>
                    <a:pt x="19732" y="11236"/>
                    <a:pt x="17986" y="10060"/>
                    <a:pt x="16383" y="8721"/>
                  </a:cubicBezTo>
                  <a:cubicBezTo>
                    <a:pt x="15104" y="7646"/>
                    <a:pt x="13947" y="6470"/>
                    <a:pt x="12871" y="5212"/>
                  </a:cubicBezTo>
                  <a:cubicBezTo>
                    <a:pt x="11531" y="3610"/>
                    <a:pt x="10353" y="1866"/>
                    <a:pt x="9379" y="0"/>
                  </a:cubicBezTo>
                  <a:lnTo>
                    <a:pt x="4141" y="3509"/>
                  </a:lnTo>
                  <a:lnTo>
                    <a:pt x="0" y="6267"/>
                  </a:lnTo>
                  <a:cubicBezTo>
                    <a:pt x="1035" y="8092"/>
                    <a:pt x="2192" y="9837"/>
                    <a:pt x="3492" y="11479"/>
                  </a:cubicBezTo>
                  <a:lnTo>
                    <a:pt x="7633" y="8721"/>
                  </a:lnTo>
                  <a:cubicBezTo>
                    <a:pt x="9196" y="10648"/>
                    <a:pt x="10962" y="12412"/>
                    <a:pt x="12891" y="13974"/>
                  </a:cubicBezTo>
                  <a:lnTo>
                    <a:pt x="10130" y="18112"/>
                  </a:lnTo>
                  <a:cubicBezTo>
                    <a:pt x="11774" y="19410"/>
                    <a:pt x="13520" y="20566"/>
                    <a:pt x="15347" y="21600"/>
                  </a:cubicBezTo>
                  <a:lnTo>
                    <a:pt x="18108" y="17463"/>
                  </a:lnTo>
                  <a:lnTo>
                    <a:pt x="21600" y="1221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751B899E-F9E4-C768-2172-0D4DA0F9F94D}"/>
                </a:ext>
              </a:extLst>
            </p:cNvPr>
            <p:cNvSpPr/>
            <p:nvPr/>
          </p:nvSpPr>
          <p:spPr>
            <a:xfrm rot="20388887">
              <a:off x="4768247" y="1463226"/>
              <a:ext cx="1294671" cy="699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41" y="21600"/>
                  </a:moveTo>
                  <a:cubicBezTo>
                    <a:pt x="4199" y="20493"/>
                    <a:pt x="6258" y="19779"/>
                    <a:pt x="8357" y="19458"/>
                  </a:cubicBezTo>
                  <a:cubicBezTo>
                    <a:pt x="9165" y="19351"/>
                    <a:pt x="9993" y="19279"/>
                    <a:pt x="10820" y="19279"/>
                  </a:cubicBezTo>
                  <a:cubicBezTo>
                    <a:pt x="11648" y="19279"/>
                    <a:pt x="12475" y="19351"/>
                    <a:pt x="13283" y="19458"/>
                  </a:cubicBezTo>
                  <a:cubicBezTo>
                    <a:pt x="15403" y="19779"/>
                    <a:pt x="17441" y="20529"/>
                    <a:pt x="19400" y="21600"/>
                  </a:cubicBezTo>
                  <a:lnTo>
                    <a:pt x="20631" y="10711"/>
                  </a:lnTo>
                  <a:lnTo>
                    <a:pt x="21600" y="2142"/>
                  </a:lnTo>
                  <a:cubicBezTo>
                    <a:pt x="19622" y="1142"/>
                    <a:pt x="17563" y="428"/>
                    <a:pt x="15463" y="0"/>
                  </a:cubicBezTo>
                  <a:lnTo>
                    <a:pt x="14494" y="8569"/>
                  </a:lnTo>
                  <a:cubicBezTo>
                    <a:pt x="13283" y="8354"/>
                    <a:pt x="12052" y="8212"/>
                    <a:pt x="10800" y="8212"/>
                  </a:cubicBezTo>
                  <a:cubicBezTo>
                    <a:pt x="9548" y="8212"/>
                    <a:pt x="8317" y="8319"/>
                    <a:pt x="7106" y="8569"/>
                  </a:cubicBezTo>
                  <a:lnTo>
                    <a:pt x="6137" y="0"/>
                  </a:lnTo>
                  <a:cubicBezTo>
                    <a:pt x="4037" y="428"/>
                    <a:pt x="1998" y="1142"/>
                    <a:pt x="0" y="2142"/>
                  </a:cubicBezTo>
                  <a:lnTo>
                    <a:pt x="969" y="10711"/>
                  </a:lnTo>
                  <a:lnTo>
                    <a:pt x="2241" y="2160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4169BA65-B7D2-B154-FC56-8B830E90F468}"/>
                </a:ext>
              </a:extLst>
            </p:cNvPr>
            <p:cNvSpPr/>
            <p:nvPr/>
          </p:nvSpPr>
          <p:spPr>
            <a:xfrm rot="19734294">
              <a:off x="3703323" y="2365527"/>
              <a:ext cx="1288620" cy="1230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0" y="21600"/>
                  </a:moveTo>
                  <a:cubicBezTo>
                    <a:pt x="10364" y="19732"/>
                    <a:pt x="11540" y="17986"/>
                    <a:pt x="12879" y="16383"/>
                  </a:cubicBezTo>
                  <a:cubicBezTo>
                    <a:pt x="13954" y="15104"/>
                    <a:pt x="15130" y="13947"/>
                    <a:pt x="16388" y="12871"/>
                  </a:cubicBezTo>
                  <a:cubicBezTo>
                    <a:pt x="17990" y="11531"/>
                    <a:pt x="19734" y="10353"/>
                    <a:pt x="21600" y="9379"/>
                  </a:cubicBezTo>
                  <a:lnTo>
                    <a:pt x="18091" y="4141"/>
                  </a:lnTo>
                  <a:lnTo>
                    <a:pt x="15333" y="0"/>
                  </a:lnTo>
                  <a:cubicBezTo>
                    <a:pt x="13508" y="1035"/>
                    <a:pt x="11763" y="2192"/>
                    <a:pt x="10121" y="3492"/>
                  </a:cubicBezTo>
                  <a:lnTo>
                    <a:pt x="12879" y="7633"/>
                  </a:lnTo>
                  <a:cubicBezTo>
                    <a:pt x="10952" y="9196"/>
                    <a:pt x="9188" y="10962"/>
                    <a:pt x="7626" y="12891"/>
                  </a:cubicBezTo>
                  <a:lnTo>
                    <a:pt x="3488" y="10130"/>
                  </a:lnTo>
                  <a:cubicBezTo>
                    <a:pt x="2190" y="11774"/>
                    <a:pt x="1034" y="13520"/>
                    <a:pt x="0" y="15347"/>
                  </a:cubicBezTo>
                  <a:lnTo>
                    <a:pt x="4137" y="18108"/>
                  </a:lnTo>
                  <a:lnTo>
                    <a:pt x="9390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FE0A4FD4-CEA9-9348-0797-4A84A542B1BA}"/>
                </a:ext>
              </a:extLst>
            </p:cNvPr>
            <p:cNvSpPr/>
            <p:nvPr/>
          </p:nvSpPr>
          <p:spPr>
            <a:xfrm rot="21185037">
              <a:off x="6860426" y="4026235"/>
              <a:ext cx="1288620" cy="1230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10" y="0"/>
                  </a:moveTo>
                  <a:cubicBezTo>
                    <a:pt x="11236" y="1868"/>
                    <a:pt x="10060" y="3614"/>
                    <a:pt x="8721" y="5217"/>
                  </a:cubicBezTo>
                  <a:cubicBezTo>
                    <a:pt x="7646" y="6496"/>
                    <a:pt x="6470" y="7653"/>
                    <a:pt x="5212" y="8729"/>
                  </a:cubicBezTo>
                  <a:cubicBezTo>
                    <a:pt x="3610" y="10069"/>
                    <a:pt x="1866" y="11247"/>
                    <a:pt x="0" y="12221"/>
                  </a:cubicBezTo>
                  <a:lnTo>
                    <a:pt x="3509" y="17459"/>
                  </a:lnTo>
                  <a:lnTo>
                    <a:pt x="6267" y="21600"/>
                  </a:lnTo>
                  <a:cubicBezTo>
                    <a:pt x="8092" y="20565"/>
                    <a:pt x="9837" y="19408"/>
                    <a:pt x="11479" y="18108"/>
                  </a:cubicBezTo>
                  <a:lnTo>
                    <a:pt x="8721" y="13967"/>
                  </a:lnTo>
                  <a:cubicBezTo>
                    <a:pt x="10648" y="12404"/>
                    <a:pt x="12412" y="10638"/>
                    <a:pt x="13974" y="8709"/>
                  </a:cubicBezTo>
                  <a:lnTo>
                    <a:pt x="18112" y="11470"/>
                  </a:lnTo>
                  <a:cubicBezTo>
                    <a:pt x="19410" y="9826"/>
                    <a:pt x="20566" y="8080"/>
                    <a:pt x="21600" y="6253"/>
                  </a:cubicBezTo>
                  <a:lnTo>
                    <a:pt x="17463" y="3492"/>
                  </a:lnTo>
                  <a:lnTo>
                    <a:pt x="1221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8DB365D0-6171-CD08-0C7F-FBB84E5D8F31}"/>
                </a:ext>
              </a:extLst>
            </p:cNvPr>
            <p:cNvSpPr/>
            <p:nvPr/>
          </p:nvSpPr>
          <p:spPr>
            <a:xfrm>
              <a:off x="5525029" y="4808627"/>
              <a:ext cx="1294671" cy="699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59" y="0"/>
                  </a:moveTo>
                  <a:cubicBezTo>
                    <a:pt x="17401" y="1107"/>
                    <a:pt x="15342" y="1821"/>
                    <a:pt x="13243" y="2142"/>
                  </a:cubicBezTo>
                  <a:cubicBezTo>
                    <a:pt x="12435" y="2249"/>
                    <a:pt x="11607" y="2321"/>
                    <a:pt x="10780" y="2321"/>
                  </a:cubicBezTo>
                  <a:cubicBezTo>
                    <a:pt x="9952" y="2321"/>
                    <a:pt x="9125" y="2249"/>
                    <a:pt x="8317" y="2142"/>
                  </a:cubicBezTo>
                  <a:cubicBezTo>
                    <a:pt x="6197" y="1821"/>
                    <a:pt x="4159" y="1071"/>
                    <a:pt x="2200" y="0"/>
                  </a:cubicBezTo>
                  <a:lnTo>
                    <a:pt x="969" y="10889"/>
                  </a:lnTo>
                  <a:lnTo>
                    <a:pt x="0" y="19458"/>
                  </a:lnTo>
                  <a:cubicBezTo>
                    <a:pt x="1978" y="20458"/>
                    <a:pt x="4037" y="21172"/>
                    <a:pt x="6137" y="21600"/>
                  </a:cubicBezTo>
                  <a:lnTo>
                    <a:pt x="7106" y="13031"/>
                  </a:lnTo>
                  <a:cubicBezTo>
                    <a:pt x="8317" y="13246"/>
                    <a:pt x="9548" y="13388"/>
                    <a:pt x="10800" y="13388"/>
                  </a:cubicBezTo>
                  <a:cubicBezTo>
                    <a:pt x="12052" y="13388"/>
                    <a:pt x="13283" y="13281"/>
                    <a:pt x="14494" y="13031"/>
                  </a:cubicBezTo>
                  <a:lnTo>
                    <a:pt x="15463" y="21600"/>
                  </a:lnTo>
                  <a:cubicBezTo>
                    <a:pt x="17563" y="21172"/>
                    <a:pt x="19602" y="20458"/>
                    <a:pt x="21600" y="19458"/>
                  </a:cubicBezTo>
                  <a:lnTo>
                    <a:pt x="20631" y="10889"/>
                  </a:lnTo>
                  <a:lnTo>
                    <a:pt x="19359" y="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TextBox 52">
              <a:extLst>
                <a:ext uri="{FF2B5EF4-FFF2-40B4-BE49-F238E27FC236}">
                  <a16:creationId xmlns:a16="http://schemas.microsoft.com/office/drawing/2014/main" id="{5BEE684F-BCB4-810F-BE62-84E10F8B32FB}"/>
                </a:ext>
              </a:extLst>
            </p:cNvPr>
            <p:cNvSpPr txBox="1"/>
            <p:nvPr/>
          </p:nvSpPr>
          <p:spPr>
            <a:xfrm>
              <a:off x="5002293" y="1177071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4ACF3ACC-E54E-FFBD-F693-3DEF357D2493}"/>
                </a:ext>
              </a:extLst>
            </p:cNvPr>
            <p:cNvSpPr txBox="1"/>
            <p:nvPr/>
          </p:nvSpPr>
          <p:spPr>
            <a:xfrm>
              <a:off x="8052373" y="2988774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42" name="TextBox 31">
              <a:extLst>
                <a:ext uri="{FF2B5EF4-FFF2-40B4-BE49-F238E27FC236}">
                  <a16:creationId xmlns:a16="http://schemas.microsoft.com/office/drawing/2014/main" id="{C7E644A2-02B6-B262-FEBC-5FA3E1C7F4F4}"/>
                </a:ext>
              </a:extLst>
            </p:cNvPr>
            <p:cNvSpPr txBox="1"/>
            <p:nvPr/>
          </p:nvSpPr>
          <p:spPr>
            <a:xfrm>
              <a:off x="6979813" y="1336582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F9721B79-7DE3-AE29-EE8F-731F26288EE9}"/>
                </a:ext>
              </a:extLst>
            </p:cNvPr>
            <p:cNvSpPr txBox="1"/>
            <p:nvPr/>
          </p:nvSpPr>
          <p:spPr>
            <a:xfrm>
              <a:off x="3633114" y="2609241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07</a:t>
              </a:r>
            </a:p>
          </p:txBody>
        </p:sp>
        <p:sp>
          <p:nvSpPr>
            <p:cNvPr id="44" name="TextBox 33">
              <a:extLst>
                <a:ext uri="{FF2B5EF4-FFF2-40B4-BE49-F238E27FC236}">
                  <a16:creationId xmlns:a16="http://schemas.microsoft.com/office/drawing/2014/main" id="{CC605B58-CD7F-669E-5FB9-C1A899F5FB7F}"/>
                </a:ext>
              </a:extLst>
            </p:cNvPr>
            <p:cNvSpPr txBox="1"/>
            <p:nvPr/>
          </p:nvSpPr>
          <p:spPr>
            <a:xfrm>
              <a:off x="7565018" y="4593959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45" name="TextBox 34">
              <a:extLst>
                <a:ext uri="{FF2B5EF4-FFF2-40B4-BE49-F238E27FC236}">
                  <a16:creationId xmlns:a16="http://schemas.microsoft.com/office/drawing/2014/main" id="{9729C820-10B2-D837-1920-9246B57D8C6E}"/>
                </a:ext>
              </a:extLst>
            </p:cNvPr>
            <p:cNvSpPr txBox="1"/>
            <p:nvPr/>
          </p:nvSpPr>
          <p:spPr>
            <a:xfrm>
              <a:off x="4088252" y="4438657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EDB328-C611-B5FB-09DB-4E3D02D48B81}"/>
                </a:ext>
              </a:extLst>
            </p:cNvPr>
            <p:cNvSpPr txBox="1"/>
            <p:nvPr/>
          </p:nvSpPr>
          <p:spPr>
            <a:xfrm>
              <a:off x="5904370" y="5283572"/>
              <a:ext cx="567466" cy="4765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05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F1312D4-A363-8805-3970-B9E1C8909E53}"/>
                </a:ext>
              </a:extLst>
            </p:cNvPr>
            <p:cNvGrpSpPr/>
            <p:nvPr/>
          </p:nvGrpSpPr>
          <p:grpSpPr>
            <a:xfrm>
              <a:off x="4775507" y="2181065"/>
              <a:ext cx="2640987" cy="2495871"/>
              <a:chOff x="4502383" y="1847399"/>
              <a:chExt cx="3205479" cy="3205480"/>
            </a:xfrm>
          </p:grpSpPr>
          <p:sp>
            <p:nvSpPr>
              <p:cNvPr id="5" name="Circle">
                <a:extLst>
                  <a:ext uri="{FF2B5EF4-FFF2-40B4-BE49-F238E27FC236}">
                    <a16:creationId xmlns:a16="http://schemas.microsoft.com/office/drawing/2014/main" id="{A7B8AE55-889F-889B-D622-04F919796E19}"/>
                  </a:ext>
                </a:extLst>
              </p:cNvPr>
              <p:cNvSpPr/>
              <p:nvPr/>
            </p:nvSpPr>
            <p:spPr>
              <a:xfrm>
                <a:off x="4502383" y="1847399"/>
                <a:ext cx="3205479" cy="3205480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" name="TextBox 69">
                <a:extLst>
                  <a:ext uri="{FF2B5EF4-FFF2-40B4-BE49-F238E27FC236}">
                    <a16:creationId xmlns:a16="http://schemas.microsoft.com/office/drawing/2014/main" id="{D062B372-622F-70BD-5D0C-A1037F36ECCA}"/>
                  </a:ext>
                </a:extLst>
              </p:cNvPr>
              <p:cNvSpPr txBox="1"/>
              <p:nvPr/>
            </p:nvSpPr>
            <p:spPr>
              <a:xfrm>
                <a:off x="5058385" y="2397311"/>
                <a:ext cx="2093475" cy="830997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b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Essential Skills &amp; Tools</a:t>
                </a:r>
              </a:p>
            </p:txBody>
          </p:sp>
          <p:pic>
            <p:nvPicPr>
              <p:cNvPr id="67" name="Graphic 66" descr="Internet with solid fill">
                <a:extLst>
                  <a:ext uri="{FF2B5EF4-FFF2-40B4-BE49-F238E27FC236}">
                    <a16:creationId xmlns:a16="http://schemas.microsoft.com/office/drawing/2014/main" id="{A93595BF-ADF0-ABBB-7D7C-231336221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533708" y="3292915"/>
                <a:ext cx="1142828" cy="1142828"/>
              </a:xfrm>
              <a:prstGeom prst="rect">
                <a:avLst/>
              </a:prstGeom>
            </p:spPr>
          </p:pic>
        </p:grpSp>
      </p:grpSp>
      <p:sp>
        <p:nvSpPr>
          <p:cNvPr id="76" name="TextBox 19">
            <a:extLst>
              <a:ext uri="{FF2B5EF4-FFF2-40B4-BE49-F238E27FC236}">
                <a16:creationId xmlns:a16="http://schemas.microsoft.com/office/drawing/2014/main" id="{405C032E-BB3C-DE71-95E4-A0FCC9C1C000}"/>
              </a:ext>
            </a:extLst>
          </p:cNvPr>
          <p:cNvSpPr txBox="1"/>
          <p:nvPr/>
        </p:nvSpPr>
        <p:spPr>
          <a:xfrm>
            <a:off x="2573239" y="5897469"/>
            <a:ext cx="7045522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Tip: Build real projects to showcase your skills!</a:t>
            </a:r>
          </a:p>
        </p:txBody>
      </p:sp>
    </p:spTree>
    <p:extLst>
      <p:ext uri="{BB962C8B-B14F-4D97-AF65-F5344CB8AC3E}">
        <p14:creationId xmlns:p14="http://schemas.microsoft.com/office/powerpoint/2010/main" val="132595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4422F-5B5D-2D40-7C11-914C5AB73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7">
            <a:extLst>
              <a:ext uri="{FF2B5EF4-FFF2-40B4-BE49-F238E27FC236}">
                <a16:creationId xmlns:a16="http://schemas.microsoft.com/office/drawing/2014/main" id="{ACEC4BB5-44C1-9913-DAA1-737D1CF291BA}"/>
              </a:ext>
            </a:extLst>
          </p:cNvPr>
          <p:cNvSpPr/>
          <p:nvPr/>
        </p:nvSpPr>
        <p:spPr>
          <a:xfrm rot="21145759">
            <a:off x="-212715" y="-104007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46864C02-F686-67AE-5D3A-3D42E4D95275}"/>
              </a:ext>
            </a:extLst>
          </p:cNvPr>
          <p:cNvSpPr/>
          <p:nvPr/>
        </p:nvSpPr>
        <p:spPr>
          <a:xfrm flipV="1">
            <a:off x="10416030" y="-738088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09B79D61-B034-C28A-5DEF-D0FB504E3584}"/>
              </a:ext>
            </a:extLst>
          </p:cNvPr>
          <p:cNvSpPr/>
          <p:nvPr/>
        </p:nvSpPr>
        <p:spPr>
          <a:xfrm rot="10800000" flipV="1">
            <a:off x="0" y="5337413"/>
            <a:ext cx="1798093" cy="2308330"/>
          </a:xfrm>
          <a:custGeom>
            <a:avLst/>
            <a:gdLst/>
            <a:ahLst/>
            <a:cxnLst/>
            <a:rect l="l" t="t" r="r" b="b"/>
            <a:pathLst>
              <a:path w="5617660" h="6156438">
                <a:moveTo>
                  <a:pt x="0" y="6156438"/>
                </a:moveTo>
                <a:lnTo>
                  <a:pt x="5617660" y="6156438"/>
                </a:lnTo>
                <a:lnTo>
                  <a:pt x="5617660" y="0"/>
                </a:lnTo>
                <a:lnTo>
                  <a:pt x="0" y="0"/>
                </a:lnTo>
                <a:lnTo>
                  <a:pt x="0" y="615643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6F8C600-CB8A-E785-FDC9-59F41B8B0FC2}"/>
              </a:ext>
            </a:extLst>
          </p:cNvPr>
          <p:cNvSpPr/>
          <p:nvPr/>
        </p:nvSpPr>
        <p:spPr>
          <a:xfrm rot="10103580">
            <a:off x="11168384" y="5879674"/>
            <a:ext cx="1294050" cy="1040167"/>
          </a:xfrm>
          <a:custGeom>
            <a:avLst/>
            <a:gdLst/>
            <a:ahLst/>
            <a:cxnLst/>
            <a:rect l="l" t="t" r="r" b="b"/>
            <a:pathLst>
              <a:path w="2763574" h="2763574">
                <a:moveTo>
                  <a:pt x="0" y="0"/>
                </a:moveTo>
                <a:lnTo>
                  <a:pt x="2763574" y="0"/>
                </a:lnTo>
                <a:lnTo>
                  <a:pt x="2763574" y="2763574"/>
                </a:lnTo>
                <a:lnTo>
                  <a:pt x="0" y="2763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266" name="Picture 2" descr="50,106 Conclusion Royalty-Free Photos and Stock Images | Shutterstock">
            <a:extLst>
              <a:ext uri="{FF2B5EF4-FFF2-40B4-BE49-F238E27FC236}">
                <a16:creationId xmlns:a16="http://schemas.microsoft.com/office/drawing/2014/main" id="{C9B78736-D9BD-41A0-4791-0C0BDBD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953" y="634077"/>
            <a:ext cx="3613713" cy="17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A1358-6746-C753-1A6B-98C0A7E7EC6C}"/>
              </a:ext>
            </a:extLst>
          </p:cNvPr>
          <p:cNvSpPr txBox="1"/>
          <p:nvPr/>
        </p:nvSpPr>
        <p:spPr>
          <a:xfrm>
            <a:off x="353753" y="2984254"/>
            <a:ext cx="7817975" cy="279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 development is shaping the future.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Offers high demand, great pay, and endless opportunities.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Start learning, building, and collaborating today!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Let’s code the future together!</a:t>
            </a:r>
          </a:p>
        </p:txBody>
      </p:sp>
      <p:pic>
        <p:nvPicPr>
          <p:cNvPr id="11270" name="Picture 6" descr="Conclusion - Free technology icons">
            <a:extLst>
              <a:ext uri="{FF2B5EF4-FFF2-40B4-BE49-F238E27FC236}">
                <a16:creationId xmlns:a16="http://schemas.microsoft.com/office/drawing/2014/main" id="{A39DF76F-3E8B-F6C5-2DA7-4FE70AC7E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78" y="1925225"/>
            <a:ext cx="3007551" cy="300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738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222</TotalTime>
  <Words>975</Words>
  <Application>Microsoft Office PowerPoint</Application>
  <PresentationFormat>Widescreen</PresentationFormat>
  <Paragraphs>189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Montserrat Bold</vt:lpstr>
      <vt:lpstr>Proxima Nova Condensed Bold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Jainish J. Dabgar</dc:creator>
  <cp:lastModifiedBy>Jainish J. Dabgar</cp:lastModifiedBy>
  <cp:revision>1</cp:revision>
  <dcterms:created xsi:type="dcterms:W3CDTF">2025-03-04T13:47:13Z</dcterms:created>
  <dcterms:modified xsi:type="dcterms:W3CDTF">2025-03-04T20:48:10Z</dcterms:modified>
</cp:coreProperties>
</file>